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embeddedFontLst>
    <p:embeddedFont>
      <p:font typeface="Playfair Display"/>
      <p:regular r:id="rId21"/>
      <p:bold r:id="rId22"/>
      <p:italic r:id="rId23"/>
      <p:boldItalic r:id="rId24"/>
    </p:embeddedFont>
    <p:embeddedFont>
      <p:font typeface="Montserrat"/>
      <p:regular r:id="rId25"/>
      <p:bold r:id="rId26"/>
      <p:italic r:id="rId27"/>
      <p:boldItalic r:id="rId28"/>
    </p:embeddedFont>
    <p:embeddedFont>
      <p:font typeface="Oswald"/>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PlayfairDisplay-bold.fntdata"/><Relationship Id="rId21" Type="http://schemas.openxmlformats.org/officeDocument/2006/relationships/font" Target="fonts/PlayfairDisplay-regular.fntdata"/><Relationship Id="rId24" Type="http://schemas.openxmlformats.org/officeDocument/2006/relationships/font" Target="fonts/PlayfairDisplay-boldItalic.fntdata"/><Relationship Id="rId23" Type="http://schemas.openxmlformats.org/officeDocument/2006/relationships/font" Target="fonts/PlayfairDisplay-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Oswald-regular.fntdata"/><Relationship Id="rId7" Type="http://schemas.openxmlformats.org/officeDocument/2006/relationships/slide" Target="slides/slide3.xml"/><Relationship Id="rId8" Type="http://schemas.openxmlformats.org/officeDocument/2006/relationships/slide" Target="slides/slide4.xml"/><Relationship Id="rId30" Type="http://schemas.openxmlformats.org/officeDocument/2006/relationships/font" Target="fonts/Oswald-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94907ab1e6_1_9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94907ab1e6_1_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94907ab1e6_1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94907ab1e6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94907ab1e6_1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94907ab1e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94907ab1e6_1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94907ab1e6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942737ada5_2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942737ada5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942737ada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942737ad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5715000" y="0"/>
            <a:ext cx="963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 name="Google Shape;11;p2"/>
          <p:cNvSpPr/>
          <p:nvPr/>
        </p:nvSpPr>
        <p:spPr>
          <a:xfrm>
            <a:off x="5811300" y="0"/>
            <a:ext cx="5137500" cy="6858000"/>
          </a:xfrm>
          <a:prstGeom prst="rect">
            <a:avLst/>
          </a:pr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59000" y="1871800"/>
            <a:ext cx="11274000" cy="2862300"/>
          </a:xfrm>
          <a:prstGeom prst="rect">
            <a:avLst/>
          </a:prstGeom>
          <a:solidFill>
            <a:srgbClr val="FFFFFF"/>
          </a:solidFill>
        </p:spPr>
        <p:txBody>
          <a:bodyPr anchorCtr="0" anchor="ctr" bIns="121900" lIns="121900" spcFirstLastPara="1" rIns="121900" wrap="square" tIns="121900">
            <a:normAutofit/>
          </a:bodyPr>
          <a:lstStyle>
            <a:lvl1pPr lvl="0" algn="ctr">
              <a:spcBef>
                <a:spcPts val="0"/>
              </a:spcBef>
              <a:spcAft>
                <a:spcPts val="0"/>
              </a:spcAft>
              <a:buSzPts val="9100"/>
              <a:buFont typeface="Playfair Display"/>
              <a:buNone/>
              <a:defRPr b="1" sz="9100">
                <a:latin typeface="Playfair Display"/>
                <a:ea typeface="Playfair Display"/>
                <a:cs typeface="Playfair Display"/>
                <a:sym typeface="Playfair Display"/>
              </a:defRPr>
            </a:lvl1pPr>
            <a:lvl2pPr lvl="1" algn="ctr">
              <a:spcBef>
                <a:spcPts val="0"/>
              </a:spcBef>
              <a:spcAft>
                <a:spcPts val="0"/>
              </a:spcAft>
              <a:buSzPts val="9100"/>
              <a:buFont typeface="Playfair Display"/>
              <a:buNone/>
              <a:defRPr b="1" sz="9100">
                <a:latin typeface="Playfair Display"/>
                <a:ea typeface="Playfair Display"/>
                <a:cs typeface="Playfair Display"/>
                <a:sym typeface="Playfair Display"/>
              </a:defRPr>
            </a:lvl2pPr>
            <a:lvl3pPr lvl="2" algn="ctr">
              <a:spcBef>
                <a:spcPts val="0"/>
              </a:spcBef>
              <a:spcAft>
                <a:spcPts val="0"/>
              </a:spcAft>
              <a:buSzPts val="9100"/>
              <a:buFont typeface="Playfair Display"/>
              <a:buNone/>
              <a:defRPr b="1" sz="9100">
                <a:latin typeface="Playfair Display"/>
                <a:ea typeface="Playfair Display"/>
                <a:cs typeface="Playfair Display"/>
                <a:sym typeface="Playfair Display"/>
              </a:defRPr>
            </a:lvl3pPr>
            <a:lvl4pPr lvl="3" algn="ctr">
              <a:spcBef>
                <a:spcPts val="0"/>
              </a:spcBef>
              <a:spcAft>
                <a:spcPts val="0"/>
              </a:spcAft>
              <a:buSzPts val="9100"/>
              <a:buFont typeface="Playfair Display"/>
              <a:buNone/>
              <a:defRPr b="1" sz="9100">
                <a:latin typeface="Playfair Display"/>
                <a:ea typeface="Playfair Display"/>
                <a:cs typeface="Playfair Display"/>
                <a:sym typeface="Playfair Display"/>
              </a:defRPr>
            </a:lvl4pPr>
            <a:lvl5pPr lvl="4" algn="ctr">
              <a:spcBef>
                <a:spcPts val="0"/>
              </a:spcBef>
              <a:spcAft>
                <a:spcPts val="0"/>
              </a:spcAft>
              <a:buSzPts val="9100"/>
              <a:buFont typeface="Playfair Display"/>
              <a:buNone/>
              <a:defRPr b="1" sz="9100">
                <a:latin typeface="Playfair Display"/>
                <a:ea typeface="Playfair Display"/>
                <a:cs typeface="Playfair Display"/>
                <a:sym typeface="Playfair Display"/>
              </a:defRPr>
            </a:lvl5pPr>
            <a:lvl6pPr lvl="5" algn="ctr">
              <a:spcBef>
                <a:spcPts val="0"/>
              </a:spcBef>
              <a:spcAft>
                <a:spcPts val="0"/>
              </a:spcAft>
              <a:buSzPts val="9100"/>
              <a:buFont typeface="Playfair Display"/>
              <a:buNone/>
              <a:defRPr b="1" sz="9100">
                <a:latin typeface="Playfair Display"/>
                <a:ea typeface="Playfair Display"/>
                <a:cs typeface="Playfair Display"/>
                <a:sym typeface="Playfair Display"/>
              </a:defRPr>
            </a:lvl6pPr>
            <a:lvl7pPr lvl="6" algn="ctr">
              <a:spcBef>
                <a:spcPts val="0"/>
              </a:spcBef>
              <a:spcAft>
                <a:spcPts val="0"/>
              </a:spcAft>
              <a:buSzPts val="9100"/>
              <a:buFont typeface="Playfair Display"/>
              <a:buNone/>
              <a:defRPr b="1" sz="9100">
                <a:latin typeface="Playfair Display"/>
                <a:ea typeface="Playfair Display"/>
                <a:cs typeface="Playfair Display"/>
                <a:sym typeface="Playfair Display"/>
              </a:defRPr>
            </a:lvl7pPr>
            <a:lvl8pPr lvl="7" algn="ctr">
              <a:spcBef>
                <a:spcPts val="0"/>
              </a:spcBef>
              <a:spcAft>
                <a:spcPts val="0"/>
              </a:spcAft>
              <a:buSzPts val="9100"/>
              <a:buFont typeface="Playfair Display"/>
              <a:buNone/>
              <a:defRPr b="1" sz="9100">
                <a:latin typeface="Playfair Display"/>
                <a:ea typeface="Playfair Display"/>
                <a:cs typeface="Playfair Display"/>
                <a:sym typeface="Playfair Display"/>
              </a:defRPr>
            </a:lvl8pPr>
            <a:lvl9pPr lvl="8" algn="ctr">
              <a:spcBef>
                <a:spcPts val="0"/>
              </a:spcBef>
              <a:spcAft>
                <a:spcPts val="0"/>
              </a:spcAft>
              <a:buSzPts val="9100"/>
              <a:buFont typeface="Playfair Display"/>
              <a:buNone/>
              <a:defRPr b="1" sz="91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459000" y="4734200"/>
            <a:ext cx="6546900" cy="770400"/>
          </a:xfrm>
          <a:prstGeom prst="rect">
            <a:avLst/>
          </a:prstGeom>
          <a:solidFill>
            <a:schemeClr val="dk2"/>
          </a:solidFill>
        </p:spPr>
        <p:txBody>
          <a:bodyPr anchorCtr="0" anchor="ctr" bIns="121900" lIns="121900" spcFirstLastPara="1" rIns="121900" wrap="square" tIns="121900">
            <a:normAutofit/>
          </a:bodyPr>
          <a:lstStyle>
            <a:lvl1pPr lvl="0">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3200"/>
              <a:buFont typeface="Montserrat"/>
              <a:buNone/>
              <a:defRPr b="1" sz="32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415600" y="1333233"/>
            <a:ext cx="11360700" cy="28617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8700"/>
              <a:buFont typeface="Montserrat"/>
              <a:buNone/>
              <a:defRPr sz="18700">
                <a:latin typeface="Montserrat"/>
                <a:ea typeface="Montserrat"/>
                <a:cs typeface="Montserrat"/>
                <a:sym typeface="Montserrat"/>
              </a:defRPr>
            </a:lvl1pPr>
            <a:lvl2pPr lvl="1" algn="ctr">
              <a:spcBef>
                <a:spcPts val="0"/>
              </a:spcBef>
              <a:spcAft>
                <a:spcPts val="0"/>
              </a:spcAft>
              <a:buSzPts val="18700"/>
              <a:buFont typeface="Montserrat"/>
              <a:buNone/>
              <a:defRPr sz="18700">
                <a:latin typeface="Montserrat"/>
                <a:ea typeface="Montserrat"/>
                <a:cs typeface="Montserrat"/>
                <a:sym typeface="Montserrat"/>
              </a:defRPr>
            </a:lvl2pPr>
            <a:lvl3pPr lvl="2" algn="ctr">
              <a:spcBef>
                <a:spcPts val="0"/>
              </a:spcBef>
              <a:spcAft>
                <a:spcPts val="0"/>
              </a:spcAft>
              <a:buSzPts val="18700"/>
              <a:buFont typeface="Montserrat"/>
              <a:buNone/>
              <a:defRPr sz="18700">
                <a:latin typeface="Montserrat"/>
                <a:ea typeface="Montserrat"/>
                <a:cs typeface="Montserrat"/>
                <a:sym typeface="Montserrat"/>
              </a:defRPr>
            </a:lvl3pPr>
            <a:lvl4pPr lvl="3" algn="ctr">
              <a:spcBef>
                <a:spcPts val="0"/>
              </a:spcBef>
              <a:spcAft>
                <a:spcPts val="0"/>
              </a:spcAft>
              <a:buSzPts val="18700"/>
              <a:buFont typeface="Montserrat"/>
              <a:buNone/>
              <a:defRPr sz="18700">
                <a:latin typeface="Montserrat"/>
                <a:ea typeface="Montserrat"/>
                <a:cs typeface="Montserrat"/>
                <a:sym typeface="Montserrat"/>
              </a:defRPr>
            </a:lvl4pPr>
            <a:lvl5pPr lvl="4" algn="ctr">
              <a:spcBef>
                <a:spcPts val="0"/>
              </a:spcBef>
              <a:spcAft>
                <a:spcPts val="0"/>
              </a:spcAft>
              <a:buSzPts val="18700"/>
              <a:buFont typeface="Montserrat"/>
              <a:buNone/>
              <a:defRPr sz="18700">
                <a:latin typeface="Montserrat"/>
                <a:ea typeface="Montserrat"/>
                <a:cs typeface="Montserrat"/>
                <a:sym typeface="Montserrat"/>
              </a:defRPr>
            </a:lvl5pPr>
            <a:lvl6pPr lvl="5" algn="ctr">
              <a:spcBef>
                <a:spcPts val="0"/>
              </a:spcBef>
              <a:spcAft>
                <a:spcPts val="0"/>
              </a:spcAft>
              <a:buSzPts val="18700"/>
              <a:buFont typeface="Montserrat"/>
              <a:buNone/>
              <a:defRPr sz="18700">
                <a:latin typeface="Montserrat"/>
                <a:ea typeface="Montserrat"/>
                <a:cs typeface="Montserrat"/>
                <a:sym typeface="Montserrat"/>
              </a:defRPr>
            </a:lvl6pPr>
            <a:lvl7pPr lvl="6" algn="ctr">
              <a:spcBef>
                <a:spcPts val="0"/>
              </a:spcBef>
              <a:spcAft>
                <a:spcPts val="0"/>
              </a:spcAft>
              <a:buSzPts val="18700"/>
              <a:buFont typeface="Montserrat"/>
              <a:buNone/>
              <a:defRPr sz="18700">
                <a:latin typeface="Montserrat"/>
                <a:ea typeface="Montserrat"/>
                <a:cs typeface="Montserrat"/>
                <a:sym typeface="Montserrat"/>
              </a:defRPr>
            </a:lvl7pPr>
            <a:lvl8pPr lvl="7" algn="ctr">
              <a:spcBef>
                <a:spcPts val="0"/>
              </a:spcBef>
              <a:spcAft>
                <a:spcPts val="0"/>
              </a:spcAft>
              <a:buSzPts val="18700"/>
              <a:buFont typeface="Montserrat"/>
              <a:buNone/>
              <a:defRPr sz="18700">
                <a:latin typeface="Montserrat"/>
                <a:ea typeface="Montserrat"/>
                <a:cs typeface="Montserrat"/>
                <a:sym typeface="Montserrat"/>
              </a:defRPr>
            </a:lvl8pPr>
            <a:lvl9pPr lvl="8" algn="ctr">
              <a:spcBef>
                <a:spcPts val="0"/>
              </a:spcBef>
              <a:spcAft>
                <a:spcPts val="0"/>
              </a:spcAft>
              <a:buSzPts val="18700"/>
              <a:buFont typeface="Montserrat"/>
              <a:buNone/>
              <a:defRPr sz="18700">
                <a:latin typeface="Montserrat"/>
                <a:ea typeface="Montserrat"/>
                <a:cs typeface="Montserrat"/>
                <a:sym typeface="Montserrat"/>
              </a:defRPr>
            </a:lvl9pPr>
          </a:lstStyle>
          <a:p>
            <a:r>
              <a:t>xx%</a:t>
            </a:r>
          </a:p>
        </p:txBody>
      </p:sp>
      <p:sp>
        <p:nvSpPr>
          <p:cNvPr id="50" name="Google Shape;50;p11"/>
          <p:cNvSpPr txBox="1"/>
          <p:nvPr>
            <p:ph idx="1" type="body"/>
          </p:nvPr>
        </p:nvSpPr>
        <p:spPr>
          <a:xfrm>
            <a:off x="415600" y="43045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highlight>
                  <a:schemeClr val="dk1"/>
                </a:highlight>
              </a:defRPr>
            </a:lvl1pPr>
            <a:lvl2pPr indent="-349250" lvl="1" marL="914400" algn="ctr">
              <a:spcBef>
                <a:spcPts val="0"/>
              </a:spcBef>
              <a:spcAft>
                <a:spcPts val="0"/>
              </a:spcAft>
              <a:buSzPts val="1900"/>
              <a:buChar char="○"/>
              <a:defRPr>
                <a:highlight>
                  <a:schemeClr val="dk1"/>
                </a:highlight>
              </a:defRPr>
            </a:lvl2pPr>
            <a:lvl3pPr indent="-349250" lvl="2" marL="1371600" algn="ctr">
              <a:spcBef>
                <a:spcPts val="0"/>
              </a:spcBef>
              <a:spcAft>
                <a:spcPts val="0"/>
              </a:spcAft>
              <a:buSzPts val="1900"/>
              <a:buChar char="■"/>
              <a:defRPr>
                <a:highlight>
                  <a:schemeClr val="dk1"/>
                </a:highlight>
              </a:defRPr>
            </a:lvl3pPr>
            <a:lvl4pPr indent="-349250" lvl="3" marL="1828800" algn="ctr">
              <a:spcBef>
                <a:spcPts val="0"/>
              </a:spcBef>
              <a:spcAft>
                <a:spcPts val="0"/>
              </a:spcAft>
              <a:buSzPts val="1900"/>
              <a:buChar char="●"/>
              <a:defRPr>
                <a:highlight>
                  <a:schemeClr val="dk1"/>
                </a:highlight>
              </a:defRPr>
            </a:lvl4pPr>
            <a:lvl5pPr indent="-349250" lvl="4" marL="2286000" algn="ctr">
              <a:spcBef>
                <a:spcPts val="0"/>
              </a:spcBef>
              <a:spcAft>
                <a:spcPts val="0"/>
              </a:spcAft>
              <a:buSzPts val="1900"/>
              <a:buChar char="○"/>
              <a:defRPr>
                <a:highlight>
                  <a:schemeClr val="dk1"/>
                </a:highlight>
              </a:defRPr>
            </a:lvl5pPr>
            <a:lvl6pPr indent="-349250" lvl="5" marL="2743200" algn="ctr">
              <a:spcBef>
                <a:spcPts val="0"/>
              </a:spcBef>
              <a:spcAft>
                <a:spcPts val="0"/>
              </a:spcAft>
              <a:buSzPts val="1900"/>
              <a:buChar char="■"/>
              <a:defRPr>
                <a:highlight>
                  <a:schemeClr val="dk1"/>
                </a:highlight>
              </a:defRPr>
            </a:lvl6pPr>
            <a:lvl7pPr indent="-349250" lvl="6" marL="3200400" algn="ctr">
              <a:spcBef>
                <a:spcPts val="0"/>
              </a:spcBef>
              <a:spcAft>
                <a:spcPts val="0"/>
              </a:spcAft>
              <a:buSzPts val="1900"/>
              <a:buChar char="●"/>
              <a:defRPr>
                <a:highlight>
                  <a:schemeClr val="dk1"/>
                </a:highlight>
              </a:defRPr>
            </a:lvl7pPr>
            <a:lvl8pPr indent="-349250" lvl="7" marL="3657600" algn="ctr">
              <a:spcBef>
                <a:spcPts val="0"/>
              </a:spcBef>
              <a:spcAft>
                <a:spcPts val="0"/>
              </a:spcAft>
              <a:buSzPts val="1900"/>
              <a:buChar char="○"/>
              <a:defRPr>
                <a:highlight>
                  <a:schemeClr val="dk1"/>
                </a:highlight>
              </a:defRPr>
            </a:lvl8pPr>
            <a:lvl9pPr indent="-349250" lvl="8" marL="4114800" algn="ctr">
              <a:spcBef>
                <a:spcPts val="0"/>
              </a:spcBef>
              <a:spcAft>
                <a:spcPts val="0"/>
              </a:spcAft>
              <a:buSzPts val="1900"/>
              <a:buChar char="■"/>
              <a:defRPr>
                <a:highlight>
                  <a:schemeClr val="dk1"/>
                </a:highlight>
              </a:defRPr>
            </a:lvl9pPr>
          </a:lstStyle>
          <a:p/>
        </p:txBody>
      </p:sp>
      <p:sp>
        <p:nvSpPr>
          <p:cNvPr id="51" name="Google Shape;51;p11"/>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54" name="Shape 54"/>
        <p:cNvGrpSpPr/>
        <p:nvPr/>
      </p:nvGrpSpPr>
      <p:grpSpPr>
        <a:xfrm>
          <a:off x="0" y="0"/>
          <a:ext cx="0" cy="0"/>
          <a:chOff x="0" y="0"/>
          <a:chExt cx="0" cy="0"/>
        </a:xfrm>
      </p:grpSpPr>
      <p:sp>
        <p:nvSpPr>
          <p:cNvPr id="55" name="Google Shape;55;p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56" name="Google Shape;56;p1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1600"/>
              </a:spcBef>
              <a:spcAft>
                <a:spcPts val="0"/>
              </a:spcAft>
              <a:buClr>
                <a:schemeClr val="dk1"/>
              </a:buClr>
              <a:buSzPts val="1800"/>
              <a:buChar char="○"/>
              <a:defRPr/>
            </a:lvl2pPr>
            <a:lvl3pPr indent="-342900" lvl="2" marL="1371600" rtl="0" algn="l">
              <a:lnSpc>
                <a:spcPct val="90000"/>
              </a:lnSpc>
              <a:spcBef>
                <a:spcPts val="1600"/>
              </a:spcBef>
              <a:spcAft>
                <a:spcPts val="0"/>
              </a:spcAft>
              <a:buClr>
                <a:schemeClr val="dk1"/>
              </a:buClr>
              <a:buSzPts val="1800"/>
              <a:buChar char="■"/>
              <a:defRPr/>
            </a:lvl3pPr>
            <a:lvl4pPr indent="-342900" lvl="3" marL="1828800" rtl="0" algn="l">
              <a:lnSpc>
                <a:spcPct val="90000"/>
              </a:lnSpc>
              <a:spcBef>
                <a:spcPts val="1600"/>
              </a:spcBef>
              <a:spcAft>
                <a:spcPts val="0"/>
              </a:spcAft>
              <a:buClr>
                <a:schemeClr val="dk1"/>
              </a:buClr>
              <a:buSzPts val="1800"/>
              <a:buChar char="●"/>
              <a:defRPr/>
            </a:lvl4pPr>
            <a:lvl5pPr indent="-342900" lvl="4" marL="2286000" rtl="0" algn="l">
              <a:lnSpc>
                <a:spcPct val="90000"/>
              </a:lnSpc>
              <a:spcBef>
                <a:spcPts val="1600"/>
              </a:spcBef>
              <a:spcAft>
                <a:spcPts val="0"/>
              </a:spcAft>
              <a:buClr>
                <a:schemeClr val="dk1"/>
              </a:buClr>
              <a:buSzPts val="1800"/>
              <a:buChar char="○"/>
              <a:defRPr/>
            </a:lvl5pPr>
            <a:lvl6pPr indent="-342900" lvl="5" marL="2743200" rtl="0" algn="l">
              <a:lnSpc>
                <a:spcPct val="90000"/>
              </a:lnSpc>
              <a:spcBef>
                <a:spcPts val="1600"/>
              </a:spcBef>
              <a:spcAft>
                <a:spcPts val="0"/>
              </a:spcAft>
              <a:buClr>
                <a:schemeClr val="dk1"/>
              </a:buClr>
              <a:buSzPts val="1800"/>
              <a:buChar char="■"/>
              <a:defRPr/>
            </a:lvl6pPr>
            <a:lvl7pPr indent="-342900" lvl="6" marL="3200400" rtl="0" algn="l">
              <a:lnSpc>
                <a:spcPct val="90000"/>
              </a:lnSpc>
              <a:spcBef>
                <a:spcPts val="1600"/>
              </a:spcBef>
              <a:spcAft>
                <a:spcPts val="0"/>
              </a:spcAft>
              <a:buClr>
                <a:schemeClr val="dk1"/>
              </a:buClr>
              <a:buSzPts val="1800"/>
              <a:buChar char="●"/>
              <a:defRPr/>
            </a:lvl7pPr>
            <a:lvl8pPr indent="-342900" lvl="7" marL="3657600" rtl="0" algn="l">
              <a:lnSpc>
                <a:spcPct val="90000"/>
              </a:lnSpc>
              <a:spcBef>
                <a:spcPts val="1600"/>
              </a:spcBef>
              <a:spcAft>
                <a:spcPts val="0"/>
              </a:spcAft>
              <a:buClr>
                <a:schemeClr val="dk1"/>
              </a:buClr>
              <a:buSzPts val="1800"/>
              <a:buChar char="○"/>
              <a:defRPr/>
            </a:lvl8pPr>
            <a:lvl9pPr indent="-342900" lvl="8" marL="4114800" rtl="0" algn="l">
              <a:lnSpc>
                <a:spcPct val="90000"/>
              </a:lnSpc>
              <a:spcBef>
                <a:spcPts val="1600"/>
              </a:spcBef>
              <a:spcAft>
                <a:spcPts val="1600"/>
              </a:spcAft>
              <a:buClr>
                <a:schemeClr val="dk1"/>
              </a:buClr>
              <a:buSzPts val="1800"/>
              <a:buChar char="■"/>
              <a:defRPr/>
            </a:lvl9pPr>
          </a:lstStyle>
          <a:p/>
        </p:txBody>
      </p:sp>
      <p:sp>
        <p:nvSpPr>
          <p:cNvPr id="57" name="Google Shape;57;p1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 name="Google Shape;58;p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 name="Google Shape;59;p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6067700" y="-664800"/>
            <a:ext cx="56700" cy="112743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59000" y="1871800"/>
            <a:ext cx="11274000" cy="2862300"/>
          </a:xfrm>
          <a:prstGeom prst="rect">
            <a:avLst/>
          </a:prstGeom>
          <a:solidFill>
            <a:srgbClr val="FFFFFF"/>
          </a:solidFill>
        </p:spPr>
        <p:txBody>
          <a:bodyPr anchorCtr="0" anchor="ctr" bIns="121900" lIns="121900" spcFirstLastPara="1" rIns="121900" wrap="square" tIns="121900">
            <a:normAutofit/>
          </a:bodyPr>
          <a:lstStyle>
            <a:lvl1pPr lvl="0" algn="ctr">
              <a:spcBef>
                <a:spcPts val="0"/>
              </a:spcBef>
              <a:spcAft>
                <a:spcPts val="0"/>
              </a:spcAft>
              <a:buSzPts val="6400"/>
              <a:buFont typeface="Playfair Display"/>
              <a:buNone/>
              <a:defRPr b="1" sz="6400">
                <a:latin typeface="Playfair Display"/>
                <a:ea typeface="Playfair Display"/>
                <a:cs typeface="Playfair Display"/>
                <a:sym typeface="Playfair Display"/>
              </a:defRPr>
            </a:lvl1pPr>
            <a:lvl2pPr lvl="1" algn="ctr">
              <a:spcBef>
                <a:spcPts val="0"/>
              </a:spcBef>
              <a:spcAft>
                <a:spcPts val="0"/>
              </a:spcAft>
              <a:buSzPts val="6400"/>
              <a:buFont typeface="Playfair Display"/>
              <a:buNone/>
              <a:defRPr b="1" sz="6400">
                <a:latin typeface="Playfair Display"/>
                <a:ea typeface="Playfair Display"/>
                <a:cs typeface="Playfair Display"/>
                <a:sym typeface="Playfair Display"/>
              </a:defRPr>
            </a:lvl2pPr>
            <a:lvl3pPr lvl="2" algn="ctr">
              <a:spcBef>
                <a:spcPts val="0"/>
              </a:spcBef>
              <a:spcAft>
                <a:spcPts val="0"/>
              </a:spcAft>
              <a:buSzPts val="6400"/>
              <a:buFont typeface="Playfair Display"/>
              <a:buNone/>
              <a:defRPr b="1" sz="6400">
                <a:latin typeface="Playfair Display"/>
                <a:ea typeface="Playfair Display"/>
                <a:cs typeface="Playfair Display"/>
                <a:sym typeface="Playfair Display"/>
              </a:defRPr>
            </a:lvl3pPr>
            <a:lvl4pPr lvl="3" algn="ctr">
              <a:spcBef>
                <a:spcPts val="0"/>
              </a:spcBef>
              <a:spcAft>
                <a:spcPts val="0"/>
              </a:spcAft>
              <a:buSzPts val="6400"/>
              <a:buFont typeface="Playfair Display"/>
              <a:buNone/>
              <a:defRPr b="1" sz="6400">
                <a:latin typeface="Playfair Display"/>
                <a:ea typeface="Playfair Display"/>
                <a:cs typeface="Playfair Display"/>
                <a:sym typeface="Playfair Display"/>
              </a:defRPr>
            </a:lvl4pPr>
            <a:lvl5pPr lvl="4" algn="ctr">
              <a:spcBef>
                <a:spcPts val="0"/>
              </a:spcBef>
              <a:spcAft>
                <a:spcPts val="0"/>
              </a:spcAft>
              <a:buSzPts val="6400"/>
              <a:buFont typeface="Playfair Display"/>
              <a:buNone/>
              <a:defRPr b="1" sz="6400">
                <a:latin typeface="Playfair Display"/>
                <a:ea typeface="Playfair Display"/>
                <a:cs typeface="Playfair Display"/>
                <a:sym typeface="Playfair Display"/>
              </a:defRPr>
            </a:lvl5pPr>
            <a:lvl6pPr lvl="5" algn="ctr">
              <a:spcBef>
                <a:spcPts val="0"/>
              </a:spcBef>
              <a:spcAft>
                <a:spcPts val="0"/>
              </a:spcAft>
              <a:buSzPts val="6400"/>
              <a:buFont typeface="Playfair Display"/>
              <a:buNone/>
              <a:defRPr b="1" sz="6400">
                <a:latin typeface="Playfair Display"/>
                <a:ea typeface="Playfair Display"/>
                <a:cs typeface="Playfair Display"/>
                <a:sym typeface="Playfair Display"/>
              </a:defRPr>
            </a:lvl6pPr>
            <a:lvl7pPr lvl="6" algn="ctr">
              <a:spcBef>
                <a:spcPts val="0"/>
              </a:spcBef>
              <a:spcAft>
                <a:spcPts val="0"/>
              </a:spcAft>
              <a:buSzPts val="6400"/>
              <a:buFont typeface="Playfair Display"/>
              <a:buNone/>
              <a:defRPr b="1" sz="6400">
                <a:latin typeface="Playfair Display"/>
                <a:ea typeface="Playfair Display"/>
                <a:cs typeface="Playfair Display"/>
                <a:sym typeface="Playfair Display"/>
              </a:defRPr>
            </a:lvl7pPr>
            <a:lvl8pPr lvl="7" algn="ctr">
              <a:spcBef>
                <a:spcPts val="0"/>
              </a:spcBef>
              <a:spcAft>
                <a:spcPts val="0"/>
              </a:spcAft>
              <a:buSzPts val="6400"/>
              <a:buFont typeface="Playfair Display"/>
              <a:buNone/>
              <a:defRPr b="1" sz="6400">
                <a:latin typeface="Playfair Display"/>
                <a:ea typeface="Playfair Display"/>
                <a:cs typeface="Playfair Display"/>
                <a:sym typeface="Playfair Display"/>
              </a:defRPr>
            </a:lvl8pPr>
            <a:lvl9pPr lvl="8" algn="ctr">
              <a:spcBef>
                <a:spcPts val="0"/>
              </a:spcBef>
              <a:spcAft>
                <a:spcPts val="0"/>
              </a:spcAft>
              <a:buSzPts val="6400"/>
              <a:buFont typeface="Playfair Display"/>
              <a:buNone/>
              <a:defRPr b="1" sz="64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1" name="Google Shape;21;p4"/>
          <p:cNvSpPr txBox="1"/>
          <p:nvPr>
            <p:ph idx="1" type="body"/>
          </p:nvPr>
        </p:nvSpPr>
        <p:spPr>
          <a:xfrm>
            <a:off x="415600" y="1645433"/>
            <a:ext cx="11360700" cy="44463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22" name="Google Shape;22;p4"/>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5" name="Google Shape;25;p5"/>
          <p:cNvSpPr txBox="1"/>
          <p:nvPr>
            <p:ph idx="1" type="body"/>
          </p:nvPr>
        </p:nvSpPr>
        <p:spPr>
          <a:xfrm>
            <a:off x="415600" y="1645400"/>
            <a:ext cx="5333100" cy="44463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6" name="Google Shape;26;p5"/>
          <p:cNvSpPr txBox="1"/>
          <p:nvPr>
            <p:ph idx="2" type="body"/>
          </p:nvPr>
        </p:nvSpPr>
        <p:spPr>
          <a:xfrm>
            <a:off x="6443200" y="1645400"/>
            <a:ext cx="5333100" cy="44463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7" name="Google Shape;27;p5"/>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0" name="Google Shape;30;p6"/>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3" name="Google Shape;33;p7"/>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4" name="Google Shape;34;p7"/>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653667" y="701800"/>
            <a:ext cx="7491600" cy="5454300"/>
          </a:xfrm>
          <a:prstGeom prst="rect">
            <a:avLst/>
          </a:prstGeom>
        </p:spPr>
        <p:txBody>
          <a:bodyPr anchorCtr="0" anchor="ctr" bIns="121900" lIns="121900" spcFirstLastPara="1" rIns="121900" wrap="square" tIns="121900">
            <a:normAutofit/>
          </a:bodyPr>
          <a:lstStyle>
            <a:lvl1pPr lvl="0">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7200"/>
              <a:buFont typeface="Playfair Display"/>
              <a:buNone/>
              <a:defRPr sz="72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6096000" y="-100"/>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40" name="Google Shape;40;p9"/>
          <p:cNvCxnSpPr/>
          <p:nvPr/>
        </p:nvCxnSpPr>
        <p:spPr>
          <a:xfrm>
            <a:off x="6706233" y="5994000"/>
            <a:ext cx="624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354000" y="1442233"/>
            <a:ext cx="5393700" cy="23817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42" name="Google Shape;42;p9"/>
          <p:cNvSpPr txBox="1"/>
          <p:nvPr>
            <p:ph idx="1" type="subTitle"/>
          </p:nvPr>
        </p:nvSpPr>
        <p:spPr>
          <a:xfrm>
            <a:off x="354000" y="3895201"/>
            <a:ext cx="5393700" cy="17940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3" name="Google Shape;43;p9"/>
          <p:cNvSpPr txBox="1"/>
          <p:nvPr>
            <p:ph idx="2" type="body"/>
          </p:nvPr>
        </p:nvSpPr>
        <p:spPr>
          <a:xfrm>
            <a:off x="6586000" y="965600"/>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highlight>
                  <a:schemeClr val="lt1"/>
                </a:highlight>
              </a:defRPr>
            </a:lvl1pPr>
            <a:lvl2pPr indent="-349250" lvl="1" marL="914400">
              <a:spcBef>
                <a:spcPts val="0"/>
              </a:spcBef>
              <a:spcAft>
                <a:spcPts val="0"/>
              </a:spcAft>
              <a:buSzPts val="1900"/>
              <a:buChar char="○"/>
              <a:defRPr>
                <a:highlight>
                  <a:schemeClr val="lt1"/>
                </a:highlight>
              </a:defRPr>
            </a:lvl2pPr>
            <a:lvl3pPr indent="-349250" lvl="2" marL="1371600">
              <a:spcBef>
                <a:spcPts val="0"/>
              </a:spcBef>
              <a:spcAft>
                <a:spcPts val="0"/>
              </a:spcAft>
              <a:buSzPts val="1900"/>
              <a:buChar char="■"/>
              <a:defRPr>
                <a:highlight>
                  <a:schemeClr val="lt1"/>
                </a:highlight>
              </a:defRPr>
            </a:lvl3pPr>
            <a:lvl4pPr indent="-349250" lvl="3" marL="1828800">
              <a:spcBef>
                <a:spcPts val="0"/>
              </a:spcBef>
              <a:spcAft>
                <a:spcPts val="0"/>
              </a:spcAft>
              <a:buSzPts val="1900"/>
              <a:buChar char="●"/>
              <a:defRPr>
                <a:highlight>
                  <a:schemeClr val="lt1"/>
                </a:highlight>
              </a:defRPr>
            </a:lvl4pPr>
            <a:lvl5pPr indent="-349250" lvl="4" marL="2286000">
              <a:spcBef>
                <a:spcPts val="0"/>
              </a:spcBef>
              <a:spcAft>
                <a:spcPts val="0"/>
              </a:spcAft>
              <a:buSzPts val="1900"/>
              <a:buChar char="○"/>
              <a:defRPr>
                <a:highlight>
                  <a:schemeClr val="lt1"/>
                </a:highlight>
              </a:defRPr>
            </a:lvl5pPr>
            <a:lvl6pPr indent="-349250" lvl="5" marL="2743200">
              <a:spcBef>
                <a:spcPts val="0"/>
              </a:spcBef>
              <a:spcAft>
                <a:spcPts val="0"/>
              </a:spcAft>
              <a:buSzPts val="1900"/>
              <a:buChar char="■"/>
              <a:defRPr>
                <a:highlight>
                  <a:schemeClr val="lt1"/>
                </a:highlight>
              </a:defRPr>
            </a:lvl6pPr>
            <a:lvl7pPr indent="-349250" lvl="6" marL="3200400">
              <a:spcBef>
                <a:spcPts val="0"/>
              </a:spcBef>
              <a:spcAft>
                <a:spcPts val="0"/>
              </a:spcAft>
              <a:buSzPts val="1900"/>
              <a:buChar char="●"/>
              <a:defRPr>
                <a:highlight>
                  <a:schemeClr val="lt1"/>
                </a:highlight>
              </a:defRPr>
            </a:lvl7pPr>
            <a:lvl8pPr indent="-349250" lvl="7" marL="3657600">
              <a:spcBef>
                <a:spcPts val="0"/>
              </a:spcBef>
              <a:spcAft>
                <a:spcPts val="0"/>
              </a:spcAft>
              <a:buSzPts val="1900"/>
              <a:buChar char="○"/>
              <a:defRPr>
                <a:highlight>
                  <a:schemeClr val="lt1"/>
                </a:highlight>
              </a:defRPr>
            </a:lvl8pPr>
            <a:lvl9pPr indent="-349250" lvl="8" marL="4114800">
              <a:spcBef>
                <a:spcPts val="0"/>
              </a:spcBef>
              <a:spcAft>
                <a:spcPts val="0"/>
              </a:spcAft>
              <a:buSzPts val="1900"/>
              <a:buChar char="■"/>
              <a:defRPr>
                <a:highlight>
                  <a:schemeClr val="lt1"/>
                </a:highlight>
              </a:defRPr>
            </a:lvl9pPr>
          </a:lstStyle>
          <a:p/>
        </p:txBody>
      </p:sp>
      <p:sp>
        <p:nvSpPr>
          <p:cNvPr id="44" name="Google Shape;44;p9"/>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highlight>
                  <a:schemeClr val="dk1"/>
                </a:highlight>
              </a:defRPr>
            </a:lvl1pPr>
          </a:lstStyle>
          <a:p/>
        </p:txBody>
      </p:sp>
      <p:sp>
        <p:nvSpPr>
          <p:cNvPr id="47" name="Google Shape;47;p10"/>
          <p:cNvSpPr txBox="1"/>
          <p:nvPr>
            <p:ph idx="12" type="sldNum"/>
          </p:nvPr>
        </p:nvSpPr>
        <p:spPr>
          <a:xfrm>
            <a:off x="11330666" y="6251679"/>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4000"/>
              <a:buFont typeface="Oswald"/>
              <a:buNone/>
              <a:defRPr sz="4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415600" y="1645433"/>
            <a:ext cx="11360700" cy="44463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Font typeface="Playfair Display"/>
              <a:buChar char="●"/>
              <a:defRPr sz="2400">
                <a:solidFill>
                  <a:schemeClr val="dk2"/>
                </a:solidFill>
                <a:latin typeface="Playfair Display"/>
                <a:ea typeface="Playfair Display"/>
                <a:cs typeface="Playfair Display"/>
                <a:sym typeface="Playfair Display"/>
              </a:defRPr>
            </a:lvl1pPr>
            <a:lvl2pPr indent="-349250" lvl="1" marL="9144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2pPr>
            <a:lvl3pPr indent="-349250" lvl="2" marL="13716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3pPr>
            <a:lvl4pPr indent="-349250" lvl="3" marL="18288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4pPr>
            <a:lvl5pPr indent="-349250" lvl="4" marL="22860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5pPr>
            <a:lvl6pPr indent="-349250" lvl="5" marL="27432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6pPr>
            <a:lvl7pPr indent="-349250" lvl="6" marL="32004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7pPr>
            <a:lvl8pPr indent="-349250" lvl="7" marL="36576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8pPr>
            <a:lvl9pPr indent="-349250" lvl="8" marL="4114800">
              <a:lnSpc>
                <a:spcPct val="115000"/>
              </a:lnSpc>
              <a:spcBef>
                <a:spcPts val="0"/>
              </a:spcBef>
              <a:spcAft>
                <a:spcPts val="0"/>
              </a:spcAft>
              <a:buClr>
                <a:schemeClr val="dk2"/>
              </a:buClr>
              <a:buSzPts val="1900"/>
              <a:buFont typeface="Playfair Display"/>
              <a:buChar char="■"/>
              <a:defRPr sz="1900">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11330666" y="6251679"/>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latin typeface="Playfair Display"/>
                <a:ea typeface="Playfair Display"/>
                <a:cs typeface="Playfair Display"/>
                <a:sym typeface="Playfair Display"/>
              </a:defRPr>
            </a:lvl1pPr>
            <a:lvl2pPr lvl="1" algn="r">
              <a:buNone/>
              <a:defRPr sz="1300">
                <a:solidFill>
                  <a:schemeClr val="dk2"/>
                </a:solidFill>
                <a:latin typeface="Playfair Display"/>
                <a:ea typeface="Playfair Display"/>
                <a:cs typeface="Playfair Display"/>
                <a:sym typeface="Playfair Display"/>
              </a:defRPr>
            </a:lvl2pPr>
            <a:lvl3pPr lvl="2" algn="r">
              <a:buNone/>
              <a:defRPr sz="1300">
                <a:solidFill>
                  <a:schemeClr val="dk2"/>
                </a:solidFill>
                <a:latin typeface="Playfair Display"/>
                <a:ea typeface="Playfair Display"/>
                <a:cs typeface="Playfair Display"/>
                <a:sym typeface="Playfair Display"/>
              </a:defRPr>
            </a:lvl3pPr>
            <a:lvl4pPr lvl="3" algn="r">
              <a:buNone/>
              <a:defRPr sz="1300">
                <a:solidFill>
                  <a:schemeClr val="dk2"/>
                </a:solidFill>
                <a:latin typeface="Playfair Display"/>
                <a:ea typeface="Playfair Display"/>
                <a:cs typeface="Playfair Display"/>
                <a:sym typeface="Playfair Display"/>
              </a:defRPr>
            </a:lvl4pPr>
            <a:lvl5pPr lvl="4" algn="r">
              <a:buNone/>
              <a:defRPr sz="1300">
                <a:solidFill>
                  <a:schemeClr val="dk2"/>
                </a:solidFill>
                <a:latin typeface="Playfair Display"/>
                <a:ea typeface="Playfair Display"/>
                <a:cs typeface="Playfair Display"/>
                <a:sym typeface="Playfair Display"/>
              </a:defRPr>
            </a:lvl5pPr>
            <a:lvl6pPr lvl="5" algn="r">
              <a:buNone/>
              <a:defRPr sz="1300">
                <a:solidFill>
                  <a:schemeClr val="dk2"/>
                </a:solidFill>
                <a:latin typeface="Playfair Display"/>
                <a:ea typeface="Playfair Display"/>
                <a:cs typeface="Playfair Display"/>
                <a:sym typeface="Playfair Display"/>
              </a:defRPr>
            </a:lvl6pPr>
            <a:lvl7pPr lvl="6" algn="r">
              <a:buNone/>
              <a:defRPr sz="1300">
                <a:solidFill>
                  <a:schemeClr val="dk2"/>
                </a:solidFill>
                <a:latin typeface="Playfair Display"/>
                <a:ea typeface="Playfair Display"/>
                <a:cs typeface="Playfair Display"/>
                <a:sym typeface="Playfair Display"/>
              </a:defRPr>
            </a:lvl7pPr>
            <a:lvl8pPr lvl="7" algn="r">
              <a:buNone/>
              <a:defRPr sz="1300">
                <a:solidFill>
                  <a:schemeClr val="dk2"/>
                </a:solidFill>
                <a:latin typeface="Playfair Display"/>
                <a:ea typeface="Playfair Display"/>
                <a:cs typeface="Playfair Display"/>
                <a:sym typeface="Playfair Display"/>
              </a:defRPr>
            </a:lvl8pPr>
            <a:lvl9pPr lvl="8" algn="r">
              <a:buNone/>
              <a:defRPr sz="13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ru-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hyperlink" Target="https://habr.com/ru/articles/58511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1" Type="http://schemas.openxmlformats.org/officeDocument/2006/relationships/hyperlink" Target="https://www.consultant.ru/document/cons_doc_LAW_444861/bd90c32b4e74f2c4a2402802d4a18d6007672825/#dst101360" TargetMode="External"/><Relationship Id="rId10" Type="http://schemas.openxmlformats.org/officeDocument/2006/relationships/hyperlink" Target="https://www.consultant.ru/document/cons_doc_LAW_444861/ef3f3be211c40981d10e672287aa8c4b7c98987a/#dst101340" TargetMode="External"/><Relationship Id="rId13" Type="http://schemas.openxmlformats.org/officeDocument/2006/relationships/hyperlink" Target="https://www.consultant.ru/document/cons_doc_LAW_444861/7014b76580962a0446c58220dd6990684016f6a8/#dst101436" TargetMode="External"/><Relationship Id="rId12" Type="http://schemas.openxmlformats.org/officeDocument/2006/relationships/hyperlink" Target="https://www.consultant.ru/document/cons_doc_LAW_444861/4e0fe563a5b4d536e476fcdd8995bdf40c4a4927/#dst101431" TargetMode="External"/><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www.consultant.ru/document/cons_doc_LAW_444861/43942021d9206af7a0c78b6f65ba3665db940264/#dst103226" TargetMode="External"/><Relationship Id="rId4" Type="http://schemas.openxmlformats.org/officeDocument/2006/relationships/hyperlink" Target="https://www.consultant.ru/document/cons_doc_LAW_444861/23e558e632eb102b26427dffe3575b4e87f7067b/#dst103230" TargetMode="External"/><Relationship Id="rId9" Type="http://schemas.openxmlformats.org/officeDocument/2006/relationships/hyperlink" Target="https://www.consultant.ru/document/cons_doc_LAW_444861/3023e13509901f168fb24cd67654422cb4e93b13/#dst101321" TargetMode="External"/><Relationship Id="rId15" Type="http://schemas.openxmlformats.org/officeDocument/2006/relationships/hyperlink" Target="https://www.consultant.ru/document/cons_doc_LAW_444861/e1daac900412e92365566b08702aab43df16ac2b/#dst101814" TargetMode="External"/><Relationship Id="rId14" Type="http://schemas.openxmlformats.org/officeDocument/2006/relationships/hyperlink" Target="https://www.consultant.ru/document/cons_doc_LAW_444861/dbc98a6a3e1cfa2dbecddde0dc0c057c4ab3173c/#dst101811" TargetMode="External"/><Relationship Id="rId17" Type="http://schemas.openxmlformats.org/officeDocument/2006/relationships/hyperlink" Target="https://www.consultant.ru/document/cons_doc_LAW_444861/f968391421e9879f529cf7a1a085835ac78df52a/#dst103155" TargetMode="External"/><Relationship Id="rId16" Type="http://schemas.openxmlformats.org/officeDocument/2006/relationships/hyperlink" Target="https://www.consultant.ru/document/cons_doc_LAW_444861/fceb931af1d53a0da76eca119394fed15d8a0b26/#dst101817" TargetMode="External"/><Relationship Id="rId5" Type="http://schemas.openxmlformats.org/officeDocument/2006/relationships/hyperlink" Target="https://www.consultant.ru/document/cons_doc_LAW_444861/c2877fe51a75f612e1df0f008c620980638457ba/#dst103237" TargetMode="External"/><Relationship Id="rId6" Type="http://schemas.openxmlformats.org/officeDocument/2006/relationships/hyperlink" Target="https://www.consultant.ru/document/cons_doc_LAW_444861/282fd59495bd6058210e5e1742ad117d48d015a7/#dst1429" TargetMode="External"/><Relationship Id="rId18" Type="http://schemas.openxmlformats.org/officeDocument/2006/relationships/hyperlink" Target="https://www.consultant.ru/document/cons_doc_LAW_101362/" TargetMode="External"/><Relationship Id="rId7" Type="http://schemas.openxmlformats.org/officeDocument/2006/relationships/hyperlink" Target="https://www.consultant.ru/document/cons_doc_LAW_444861/67367c123b0bc5c1d141517befa1701a1f95ff6d/#dst1433" TargetMode="External"/><Relationship Id="rId8" Type="http://schemas.openxmlformats.org/officeDocument/2006/relationships/hyperlink" Target="https://www.consultant.ru/document/cons_doc_LAW_444861/b3c75b6ea12bfa94d8edc4d027b3fa1ab7b6a27e/#dst14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ctrTitle"/>
          </p:nvPr>
        </p:nvSpPr>
        <p:spPr>
          <a:xfrm>
            <a:off x="459000" y="1871800"/>
            <a:ext cx="11274000" cy="2862300"/>
          </a:xfrm>
          <a:prstGeom prst="rect">
            <a:avLst/>
          </a:prstGeom>
        </p:spPr>
        <p:txBody>
          <a:bodyPr anchorCtr="0" anchor="ctr" bIns="121900" lIns="121900" spcFirstLastPara="1" rIns="121900" wrap="square" tIns="121900">
            <a:normAutofit/>
          </a:bodyPr>
          <a:lstStyle/>
          <a:p>
            <a:pPr indent="0" lvl="0" marL="0" rtl="0" algn="ctr">
              <a:lnSpc>
                <a:spcPct val="90000"/>
              </a:lnSpc>
              <a:spcBef>
                <a:spcPts val="0"/>
              </a:spcBef>
              <a:spcAft>
                <a:spcPts val="0"/>
              </a:spcAft>
              <a:buClr>
                <a:schemeClr val="dk1"/>
              </a:buClr>
              <a:buSzPts val="6600"/>
              <a:buFont typeface="Arial"/>
              <a:buNone/>
            </a:pPr>
            <a:r>
              <a:rPr lang="ru-RU" sz="6600">
                <a:latin typeface="Oswald"/>
                <a:ea typeface="Oswald"/>
                <a:cs typeface="Oswald"/>
                <a:sym typeface="Oswald"/>
              </a:rPr>
              <a:t>Финансовая безопасность</a:t>
            </a:r>
            <a:endParaRPr>
              <a:latin typeface="Oswald"/>
              <a:ea typeface="Oswald"/>
              <a:cs typeface="Oswald"/>
              <a:sym typeface="Oswald"/>
            </a:endParaRPr>
          </a:p>
        </p:txBody>
      </p:sp>
      <p:sp>
        <p:nvSpPr>
          <p:cNvPr id="65" name="Google Shape;65;p14"/>
          <p:cNvSpPr txBox="1"/>
          <p:nvPr>
            <p:ph idx="1" type="subTitle"/>
          </p:nvPr>
        </p:nvSpPr>
        <p:spPr>
          <a:xfrm>
            <a:off x="459000" y="4734200"/>
            <a:ext cx="6546900" cy="770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t/>
            </a:r>
            <a:endParaRPr>
              <a:latin typeface="Oswald"/>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838200" y="32597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ru-RU"/>
              <a:t>Фишинг</a:t>
            </a:r>
            <a:endParaRPr/>
          </a:p>
        </p:txBody>
      </p:sp>
      <p:sp>
        <p:nvSpPr>
          <p:cNvPr id="123" name="Google Shape;123;p23"/>
          <p:cNvSpPr txBox="1"/>
          <p:nvPr>
            <p:ph idx="1" type="body"/>
          </p:nvPr>
        </p:nvSpPr>
        <p:spPr>
          <a:xfrm>
            <a:off x="718925" y="1427350"/>
            <a:ext cx="10515600" cy="48423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Clr>
                <a:schemeClr val="dk1"/>
              </a:buClr>
              <a:buSzPts val="2800"/>
              <a:buNone/>
            </a:pPr>
            <a:r>
              <a:rPr lang="ru-RU"/>
              <a:t>Фишинг – современный способ мошенничества с банковскими картами, осуществляемый через Интернет. Суть этого способа заключается в выманивании у людей их банковских данных: логинов, паролей, счетов, номеров и других необходимых сведений.</a:t>
            </a:r>
            <a:endParaRPr/>
          </a:p>
          <a:p>
            <a:pPr indent="0" lvl="0" marL="0" rtl="0" algn="l">
              <a:lnSpc>
                <a:spcPct val="90000"/>
              </a:lnSpc>
              <a:spcBef>
                <a:spcPts val="1000"/>
              </a:spcBef>
              <a:spcAft>
                <a:spcPts val="0"/>
              </a:spcAft>
              <a:buClr>
                <a:schemeClr val="dk1"/>
              </a:buClr>
              <a:buSzPts val="2800"/>
              <a:buNone/>
            </a:pPr>
            <a:r>
              <a:rPr lang="ru-RU"/>
              <a:t>Для реализации этого способа мошенники дублируют официальные сайты банков. Поэтому перед входом на сайт стоит внимательно посмотреть на адресную строку (url) и убедиться, что все введенно правильно. Если закрались подозрения о подлинности ресурса, лучше позвонить на горячую линию банка и развеять все сомнения. Уделить внимание стоит тому, что банки на своих сайтах не запрашивают дважды информацию о номере карты и другие сопутствующие данные.</a:t>
            </a:r>
            <a:endParaRPr/>
          </a:p>
          <a:p>
            <a:pPr indent="0" lvl="0" marL="0" rtl="0" algn="l">
              <a:lnSpc>
                <a:spcPct val="90000"/>
              </a:lnSpc>
              <a:spcBef>
                <a:spcPts val="1000"/>
              </a:spcBef>
              <a:spcAft>
                <a:spcPts val="1600"/>
              </a:spcAft>
              <a:buClr>
                <a:schemeClr val="dk1"/>
              </a:buClr>
              <a:buSzPts val="2800"/>
              <a:buNone/>
            </a:pPr>
            <a:r>
              <a:rPr lang="ru-RU"/>
              <a:t>Также могут дублироваться сайты интернет-магазинов, где производится оплата онлайн при помощи карт.</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29" name="Google Shape;129;p24"/>
          <p:cNvPicPr preferRelativeResize="0"/>
          <p:nvPr>
            <p:ph idx="1" type="body"/>
          </p:nvPr>
        </p:nvPicPr>
        <p:blipFill rotWithShape="1">
          <a:blip r:embed="rId3">
            <a:alphaModFix/>
          </a:blip>
          <a:srcRect b="0" l="0" r="0" t="0"/>
          <a:stretch/>
        </p:blipFill>
        <p:spPr>
          <a:xfrm>
            <a:off x="838199" y="0"/>
            <a:ext cx="10496939"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ru-RU"/>
              <a:t>Мошенники на «Авито»</a:t>
            </a:r>
            <a:endParaRPr/>
          </a:p>
        </p:txBody>
      </p:sp>
      <p:sp>
        <p:nvSpPr>
          <p:cNvPr id="135" name="Google Shape;135;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lang="ru-RU"/>
              <a:t>При использовании сайта/приложения «Авито» риск столкнуться с мошенниками также не исключен. И рискуют главным образом именно средства на банковской карте.</a:t>
            </a:r>
            <a:endParaRPr/>
          </a:p>
          <a:p>
            <a:pPr indent="0" lvl="0" marL="0" rtl="0" algn="l">
              <a:lnSpc>
                <a:spcPct val="90000"/>
              </a:lnSpc>
              <a:spcBef>
                <a:spcPts val="1000"/>
              </a:spcBef>
              <a:spcAft>
                <a:spcPts val="0"/>
              </a:spcAft>
              <a:buClr>
                <a:schemeClr val="dk1"/>
              </a:buClr>
              <a:buSzPts val="2800"/>
              <a:buNone/>
            </a:pPr>
            <a:r>
              <a:rPr lang="ru-RU"/>
              <a:t>Пользователей услугой должно насторожить следующее:</a:t>
            </a:r>
            <a:endParaRPr/>
          </a:p>
          <a:p>
            <a:pPr indent="0" lvl="0" marL="0" rtl="0" algn="l">
              <a:lnSpc>
                <a:spcPct val="90000"/>
              </a:lnSpc>
              <a:spcBef>
                <a:spcPts val="1000"/>
              </a:spcBef>
              <a:spcAft>
                <a:spcPts val="0"/>
              </a:spcAft>
              <a:buClr>
                <a:schemeClr val="dk1"/>
              </a:buClr>
              <a:buSzPts val="2800"/>
              <a:buNone/>
            </a:pPr>
            <a:r>
              <a:rPr lang="ru-RU"/>
              <a:t>Продавец просит предоплату товара без его предварительного осмотра. В последнее время такое случается редко, поскольку администраторы сайта контролируют подобные сделки.</a:t>
            </a:r>
            <a:endParaRPr/>
          </a:p>
          <a:p>
            <a:pPr indent="0" lvl="0" marL="0" rtl="0" algn="l">
              <a:lnSpc>
                <a:spcPct val="90000"/>
              </a:lnSpc>
              <a:spcBef>
                <a:spcPts val="1000"/>
              </a:spcBef>
              <a:spcAft>
                <a:spcPts val="1600"/>
              </a:spcAft>
              <a:buClr>
                <a:schemeClr val="dk1"/>
              </a:buClr>
              <a:buSzPts val="2800"/>
              <a:buNone/>
            </a:pPr>
            <a:r>
              <a:rPr lang="ru-RU"/>
              <a:t>Покупка товара с запросом о пин-коде. На такую уловку могут попасться как покупатели, так и продавцы. Мошенники под видом тех или иных просят продиктовать им не только номер карты, но и пин-код, чтобы провести процесс оплаты якобы через свои ресурсы. Все это должно насторожить другую сторону и отказаться от предоставления лишних данных.</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141" name="Google Shape;141;p26"/>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1600"/>
              </a:spcAft>
              <a:buNone/>
            </a:pPr>
            <a:r>
              <a:t/>
            </a:r>
            <a:endParaRPr/>
          </a:p>
        </p:txBody>
      </p:sp>
      <p:pic>
        <p:nvPicPr>
          <p:cNvPr id="142" name="Google Shape;142;p26"/>
          <p:cNvPicPr preferRelativeResize="0"/>
          <p:nvPr/>
        </p:nvPicPr>
        <p:blipFill>
          <a:blip r:embed="rId3">
            <a:alphaModFix/>
          </a:blip>
          <a:stretch>
            <a:fillRect/>
          </a:stretch>
        </p:blipFill>
        <p:spPr>
          <a:xfrm>
            <a:off x="0" y="0"/>
            <a:ext cx="12191999"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613250" y="1213125"/>
            <a:ext cx="5511000" cy="4263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SzPts val="990"/>
              <a:buNone/>
            </a:pPr>
            <a:r>
              <a:rPr b="1" lang="ru-RU" sz="3000">
                <a:latin typeface="Arial"/>
                <a:ea typeface="Arial"/>
                <a:cs typeface="Arial"/>
                <a:sym typeface="Arial"/>
              </a:rPr>
              <a:t>Двухфакторная аутентификация</a:t>
            </a:r>
            <a:r>
              <a:rPr lang="ru-RU" sz="3000">
                <a:latin typeface="Arial"/>
                <a:ea typeface="Arial"/>
                <a:cs typeface="Arial"/>
                <a:sym typeface="Arial"/>
              </a:rPr>
              <a:t> является дополнительной защитой и используется при входе в различные онлайн-сервисы — электронную почту, социальные сети, мессенджеры, онлайн-банкинг и тому подобные.</a:t>
            </a:r>
            <a:endParaRPr sz="3000">
              <a:latin typeface="Arial"/>
              <a:ea typeface="Arial"/>
              <a:cs typeface="Arial"/>
              <a:sym typeface="Arial"/>
            </a:endParaRPr>
          </a:p>
        </p:txBody>
      </p:sp>
      <p:pic>
        <p:nvPicPr>
          <p:cNvPr id="148" name="Google Shape;148;p27"/>
          <p:cNvPicPr preferRelativeResize="0"/>
          <p:nvPr/>
        </p:nvPicPr>
        <p:blipFill>
          <a:blip r:embed="rId3">
            <a:alphaModFix/>
          </a:blip>
          <a:stretch>
            <a:fillRect/>
          </a:stretch>
        </p:blipFill>
        <p:spPr>
          <a:xfrm>
            <a:off x="5840575" y="192675"/>
            <a:ext cx="6212300" cy="3245250"/>
          </a:xfrm>
          <a:prstGeom prst="rect">
            <a:avLst/>
          </a:prstGeom>
          <a:noFill/>
          <a:ln>
            <a:noFill/>
          </a:ln>
        </p:spPr>
      </p:pic>
      <p:pic>
        <p:nvPicPr>
          <p:cNvPr id="149" name="Google Shape;149;p27"/>
          <p:cNvPicPr preferRelativeResize="0"/>
          <p:nvPr/>
        </p:nvPicPr>
        <p:blipFill>
          <a:blip r:embed="rId4">
            <a:alphaModFix/>
          </a:blip>
          <a:stretch>
            <a:fillRect/>
          </a:stretch>
        </p:blipFill>
        <p:spPr>
          <a:xfrm>
            <a:off x="6165425" y="3437925"/>
            <a:ext cx="5887450" cy="2903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ru-RU"/>
              <a:t>Меры предосторожности</a:t>
            </a:r>
            <a:endParaRPr/>
          </a:p>
        </p:txBody>
      </p:sp>
      <p:sp>
        <p:nvSpPr>
          <p:cNvPr id="155" name="Google Shape;155;p28"/>
          <p:cNvSpPr txBox="1"/>
          <p:nvPr>
            <p:ph idx="1" type="body"/>
          </p:nvPr>
        </p:nvSpPr>
        <p:spPr>
          <a:xfrm>
            <a:off x="838200" y="1377800"/>
            <a:ext cx="10515600" cy="5243700"/>
          </a:xfrm>
          <a:prstGeom prst="rect">
            <a:avLst/>
          </a:prstGeom>
          <a:noFill/>
          <a:ln>
            <a:noFill/>
          </a:ln>
        </p:spPr>
        <p:txBody>
          <a:bodyPr anchorCtr="0" anchor="t" bIns="45700" lIns="91425" spcFirstLastPara="1" rIns="91425" wrap="square" tIns="45700">
            <a:normAutofit lnSpcReduction="10000"/>
          </a:bodyPr>
          <a:lstStyle/>
          <a:p>
            <a:pPr indent="-281940" lvl="0" marL="228600" rtl="0" algn="l">
              <a:lnSpc>
                <a:spcPct val="90000"/>
              </a:lnSpc>
              <a:spcBef>
                <a:spcPts val="0"/>
              </a:spcBef>
              <a:spcAft>
                <a:spcPts val="0"/>
              </a:spcAft>
              <a:buClr>
                <a:schemeClr val="dk1"/>
              </a:buClr>
              <a:buSzPts val="2800"/>
              <a:buChar char="●"/>
            </a:pPr>
            <a:r>
              <a:rPr lang="ru-RU"/>
              <a:t>Не называть и не передавать никому пин-код. Не стоит записывать его на бумагу и носить ее с собой, тем более рядом с картой. В этом случае лучшее хранилище – память.</a:t>
            </a:r>
            <a:endParaRPr/>
          </a:p>
          <a:p>
            <a:pPr indent="-281940" lvl="0" marL="228600" rtl="0" algn="l">
              <a:lnSpc>
                <a:spcPct val="90000"/>
              </a:lnSpc>
              <a:spcBef>
                <a:spcPts val="1000"/>
              </a:spcBef>
              <a:spcAft>
                <a:spcPts val="0"/>
              </a:spcAft>
              <a:buClr>
                <a:schemeClr val="dk1"/>
              </a:buClr>
              <a:buSzPts val="2800"/>
              <a:buChar char="●"/>
            </a:pPr>
            <a:r>
              <a:rPr lang="ru-RU"/>
              <a:t>Самым безопасным снятием средств с карты является обращение в кассу конкретного банка. </a:t>
            </a:r>
            <a:endParaRPr/>
          </a:p>
          <a:p>
            <a:pPr indent="-281940" lvl="0" marL="228600" rtl="0" algn="l">
              <a:lnSpc>
                <a:spcPct val="90000"/>
              </a:lnSpc>
              <a:spcBef>
                <a:spcPts val="1000"/>
              </a:spcBef>
              <a:spcAft>
                <a:spcPts val="0"/>
              </a:spcAft>
              <a:buClr>
                <a:schemeClr val="dk1"/>
              </a:buClr>
              <a:buSzPts val="2800"/>
              <a:buChar char="●"/>
            </a:pPr>
            <a:r>
              <a:rPr lang="ru-RU"/>
              <a:t>При введении пин-кода на клавиатуре банкомата необходимо загораживать клавиатуру и экран устройства. Стоящих сзади людей, стремящихся заглянуть за плечо, необходимо без стеснения попросить отодвинуться.</a:t>
            </a:r>
            <a:endParaRPr/>
          </a:p>
          <a:p>
            <a:pPr indent="-292100" lvl="0" marL="228600" rtl="0" algn="l">
              <a:spcBef>
                <a:spcPts val="0"/>
              </a:spcBef>
              <a:spcAft>
                <a:spcPts val="0"/>
              </a:spcAft>
              <a:buSzPts val="2800"/>
              <a:buChar char="●"/>
            </a:pPr>
            <a:r>
              <a:rPr lang="ru-RU"/>
              <a:t>Совершать покупки на непроверенных, не внушающих доверия сайтах не целесообразно. </a:t>
            </a:r>
            <a:endParaRPr/>
          </a:p>
          <a:p>
            <a:pPr indent="-292100" lvl="0" marL="228600" rtl="0" algn="l">
              <a:spcBef>
                <a:spcPts val="1000"/>
              </a:spcBef>
              <a:spcAft>
                <a:spcPts val="0"/>
              </a:spcAft>
              <a:buSzPts val="2800"/>
              <a:buChar char="●"/>
            </a:pPr>
            <a:r>
              <a:rPr lang="ru-RU"/>
              <a:t>Как только обнаружится утеря карты, необходимо немедленно обратиться к сотрудникам банка или позвонить по номеру горячей линии с целью ее немедленной блокировки.</a:t>
            </a:r>
            <a:endParaRPr/>
          </a:p>
          <a:p>
            <a:pPr indent="-104140" lvl="0" marL="228600" rtl="0" algn="l">
              <a:lnSpc>
                <a:spcPct val="90000"/>
              </a:lnSpc>
              <a:spcBef>
                <a:spcPts val="1000"/>
              </a:spcBef>
              <a:spcAft>
                <a:spcPts val="1600"/>
              </a:spcAft>
              <a:buClr>
                <a:schemeClr val="dk1"/>
              </a:buClr>
              <a:buSzPts val="2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9"/>
          <p:cNvSpPr txBox="1"/>
          <p:nvPr>
            <p:ph idx="1" type="body"/>
          </p:nvPr>
        </p:nvSpPr>
        <p:spPr>
          <a:xfrm>
            <a:off x="685959" y="272575"/>
            <a:ext cx="10515600" cy="5819100"/>
          </a:xfrm>
          <a:prstGeom prst="rect">
            <a:avLst/>
          </a:prstGeom>
          <a:noFill/>
          <a:ln>
            <a:noFill/>
          </a:ln>
        </p:spPr>
        <p:txBody>
          <a:bodyPr anchorCtr="0" anchor="t" bIns="45700" lIns="91425" spcFirstLastPara="1" rIns="91425" wrap="square" tIns="45700">
            <a:normAutofit fontScale="92500" lnSpcReduction="10000"/>
          </a:bodyPr>
          <a:lstStyle/>
          <a:p>
            <a:pPr indent="0" lvl="0" marL="228600" rtl="0" algn="l">
              <a:lnSpc>
                <a:spcPct val="90000"/>
              </a:lnSpc>
              <a:spcBef>
                <a:spcPts val="0"/>
              </a:spcBef>
              <a:spcAft>
                <a:spcPts val="0"/>
              </a:spcAft>
              <a:buNone/>
            </a:pPr>
            <a:r>
              <a:t/>
            </a:r>
            <a:endParaRPr/>
          </a:p>
          <a:p>
            <a:pPr indent="-228600" lvl="0" marL="228600" rtl="0" algn="l">
              <a:lnSpc>
                <a:spcPct val="90000"/>
              </a:lnSpc>
              <a:spcBef>
                <a:spcPts val="1000"/>
              </a:spcBef>
              <a:spcAft>
                <a:spcPts val="0"/>
              </a:spcAft>
              <a:buClr>
                <a:schemeClr val="dk1"/>
              </a:buClr>
              <a:buSzPct val="116666"/>
              <a:buChar char="●"/>
            </a:pPr>
            <a:r>
              <a:rPr lang="ru-RU"/>
              <a:t>Не надо отвечать на все сомнительные смс, email-рассылки и неизвестные или скрытые номера, действующие якобы от имени банка.</a:t>
            </a:r>
            <a:endParaRPr/>
          </a:p>
          <a:p>
            <a:pPr indent="-228600" lvl="0" marL="228600" rtl="0" algn="l">
              <a:lnSpc>
                <a:spcPct val="90000"/>
              </a:lnSpc>
              <a:spcBef>
                <a:spcPts val="1000"/>
              </a:spcBef>
              <a:spcAft>
                <a:spcPts val="0"/>
              </a:spcAft>
              <a:buClr>
                <a:schemeClr val="dk1"/>
              </a:buClr>
              <a:buSzPct val="116666"/>
              <a:buChar char="●"/>
            </a:pPr>
            <a:r>
              <a:rPr lang="ru-RU"/>
              <a:t>Ни в коем случае не сообщайте пин-код и ответ на секретный вопрос третьим лицам, в том числе и официальным сотрудникам банка.</a:t>
            </a:r>
            <a:endParaRPr/>
          </a:p>
          <a:p>
            <a:pPr indent="-228600" lvl="0" marL="228600" rtl="0" algn="l">
              <a:lnSpc>
                <a:spcPct val="90000"/>
              </a:lnSpc>
              <a:spcBef>
                <a:spcPts val="1000"/>
              </a:spcBef>
              <a:spcAft>
                <a:spcPts val="0"/>
              </a:spcAft>
              <a:buClr>
                <a:schemeClr val="dk1"/>
              </a:buClr>
              <a:buSzPct val="116666"/>
              <a:buChar char="●"/>
            </a:pPr>
            <a:r>
              <a:rPr lang="ru-RU"/>
              <a:t>Установите на компьютер и смартфон программу-анивирус, которая защитит все ваши банковские данные, оградив от интернет мошенничества.</a:t>
            </a:r>
            <a:endParaRPr/>
          </a:p>
          <a:p>
            <a:pPr indent="-278765" lvl="0" marL="228600" rtl="0" algn="l">
              <a:spcBef>
                <a:spcPts val="1000"/>
              </a:spcBef>
              <a:spcAft>
                <a:spcPts val="0"/>
              </a:spcAft>
              <a:buSzPct val="116666"/>
              <a:buChar char="●"/>
            </a:pPr>
            <a:r>
              <a:rPr lang="ru-RU"/>
              <a:t>Еще одной мерой безопасности является подключение СМС-рассылки, посредством которой будет известно обо всех манипуляциях с картой.</a:t>
            </a:r>
            <a:endParaRPr/>
          </a:p>
          <a:p>
            <a:pPr indent="-278765" lvl="0" marL="228600" rtl="0" algn="l">
              <a:spcBef>
                <a:spcPts val="1000"/>
              </a:spcBef>
              <a:spcAft>
                <a:spcPts val="0"/>
              </a:spcAft>
              <a:buSzPct val="116666"/>
              <a:buChar char="●"/>
            </a:pPr>
            <a:r>
              <a:rPr lang="ru-RU"/>
              <a:t>Существует возможность установить лимит снятия денег с карты (на день, на месяц) через банк или в его онлайн-приложении.</a:t>
            </a:r>
            <a:endParaRPr/>
          </a:p>
          <a:p>
            <a:pPr indent="-228600" lvl="0" marL="228600" rtl="0" algn="l">
              <a:lnSpc>
                <a:spcPct val="90000"/>
              </a:lnSpc>
              <a:spcBef>
                <a:spcPts val="1000"/>
              </a:spcBef>
              <a:spcAft>
                <a:spcPts val="0"/>
              </a:spcAft>
              <a:buClr>
                <a:schemeClr val="dk1"/>
              </a:buClr>
              <a:buSzPct val="116666"/>
              <a:buChar char="●"/>
            </a:pPr>
            <a:r>
              <a:rPr lang="ru-RU"/>
              <a:t>Носите бесконтактную электронную карту в кошельке/бумажнике, а не в карманах или внешних отделениях сумок. Она должна быть защищена от глаз посторонних и возможности считать с нее информацию.</a:t>
            </a:r>
            <a:endParaRPr/>
          </a:p>
          <a:p>
            <a:pPr indent="-64135" lvl="0" marL="228600" rtl="0" algn="l">
              <a:spcBef>
                <a:spcPts val="1000"/>
              </a:spcBef>
              <a:spcAft>
                <a:spcPts val="1600"/>
              </a:spcAft>
              <a:buNone/>
            </a:pPr>
            <a:r>
              <a:rPr lang="ru-RU" u="sng">
                <a:solidFill>
                  <a:schemeClr val="accent5"/>
                </a:solidFill>
                <a:hlinkClick r:id="rId3">
                  <a:extLst>
                    <a:ext uri="{A12FA001-AC4F-418D-AE19-62706E023703}">
                      <ahyp:hlinkClr val="tx"/>
                    </a:ext>
                  </a:extLst>
                </a:hlinkClick>
              </a:rPr>
              <a:t>https://habr.com/ru/articles/585118/</a:t>
            </a:r>
            <a:r>
              <a:rPr lang="ru-RU"/>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idx="1" type="body"/>
          </p:nvPr>
        </p:nvSpPr>
        <p:spPr>
          <a:xfrm>
            <a:off x="376561" y="440708"/>
            <a:ext cx="11377474" cy="592902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lang="ru-RU" sz="3600">
                <a:latin typeface="Oswald"/>
                <a:ea typeface="Oswald"/>
                <a:cs typeface="Oswald"/>
                <a:sym typeface="Oswald"/>
              </a:rPr>
              <a:t>За 9 месяцев 2023 года на территории ЯНАО зарегистрировано 1652 преступления (мошенничеств, краж) в сфере ИТТ.</a:t>
            </a:r>
            <a:endParaRPr>
              <a:latin typeface="Oswald"/>
              <a:ea typeface="Oswald"/>
              <a:cs typeface="Oswald"/>
              <a:sym typeface="Oswald"/>
            </a:endParaRPr>
          </a:p>
          <a:p>
            <a:pPr indent="0" lvl="0" marL="228600" rtl="0" algn="l">
              <a:lnSpc>
                <a:spcPct val="90000"/>
              </a:lnSpc>
              <a:spcBef>
                <a:spcPts val="1000"/>
              </a:spcBef>
              <a:spcAft>
                <a:spcPts val="0"/>
              </a:spcAft>
              <a:buClr>
                <a:schemeClr val="dk1"/>
              </a:buClr>
              <a:buSzPts val="3600"/>
              <a:buNone/>
            </a:pPr>
            <a:r>
              <a:t/>
            </a:r>
            <a:endParaRPr sz="3600">
              <a:latin typeface="Oswald"/>
              <a:ea typeface="Oswald"/>
              <a:cs typeface="Oswald"/>
              <a:sym typeface="Oswald"/>
            </a:endParaRPr>
          </a:p>
          <a:p>
            <a:pPr indent="0" lvl="0" marL="0" rtl="0" algn="l">
              <a:lnSpc>
                <a:spcPct val="90000"/>
              </a:lnSpc>
              <a:spcBef>
                <a:spcPts val="1000"/>
              </a:spcBef>
              <a:spcAft>
                <a:spcPts val="0"/>
              </a:spcAft>
              <a:buClr>
                <a:schemeClr val="dk1"/>
              </a:buClr>
              <a:buSzPts val="3600"/>
              <a:buNone/>
            </a:pPr>
            <a:r>
              <a:rPr lang="ru-RU" sz="3600">
                <a:latin typeface="Oswald"/>
                <a:ea typeface="Oswald"/>
                <a:cs typeface="Oswald"/>
                <a:sym typeface="Oswald"/>
              </a:rPr>
              <a:t>Больше всего  мошенничеств в сфере ИТТ совершено в отношении жителей Нового Уренгоя (449), Ноябрьска (280), Салехарда (235) и Надымского района (250).</a:t>
            </a:r>
            <a:endParaRPr>
              <a:latin typeface="Oswald"/>
              <a:ea typeface="Oswald"/>
              <a:cs typeface="Oswald"/>
              <a:sym typeface="Oswald"/>
            </a:endParaRPr>
          </a:p>
          <a:p>
            <a:pPr indent="0" lvl="0" marL="228600" rtl="0" algn="l">
              <a:lnSpc>
                <a:spcPct val="90000"/>
              </a:lnSpc>
              <a:spcBef>
                <a:spcPts val="1000"/>
              </a:spcBef>
              <a:spcAft>
                <a:spcPts val="0"/>
              </a:spcAft>
              <a:buClr>
                <a:schemeClr val="dk1"/>
              </a:buClr>
              <a:buSzPts val="3600"/>
              <a:buNone/>
            </a:pPr>
            <a:r>
              <a:t/>
            </a:r>
            <a:endParaRPr sz="3600">
              <a:latin typeface="Oswald"/>
              <a:ea typeface="Oswald"/>
              <a:cs typeface="Oswald"/>
              <a:sym typeface="Oswald"/>
            </a:endParaRPr>
          </a:p>
          <a:p>
            <a:pPr indent="0" lvl="0" marL="0" rtl="0" algn="l">
              <a:lnSpc>
                <a:spcPct val="90000"/>
              </a:lnSpc>
              <a:spcBef>
                <a:spcPts val="1000"/>
              </a:spcBef>
              <a:spcAft>
                <a:spcPts val="1600"/>
              </a:spcAft>
              <a:buClr>
                <a:schemeClr val="dk1"/>
              </a:buClr>
              <a:buSzPts val="3600"/>
              <a:buNone/>
            </a:pPr>
            <a:r>
              <a:rPr lang="ru-RU" sz="3600">
                <a:latin typeface="Oswald"/>
                <a:ea typeface="Oswald"/>
                <a:cs typeface="Oswald"/>
                <a:sym typeface="Oswald"/>
              </a:rPr>
              <a:t>Общий ущерб, причиненный жителям ЯНАО, составил более 350 млн рублей.</a:t>
            </a:r>
            <a:endParaRPr sz="3600">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ru-RU"/>
              <a:t>Какие есть риски при попадании на уловку мошенников</a:t>
            </a:r>
            <a:endParaRPr/>
          </a:p>
        </p:txBody>
      </p:sp>
      <p:grpSp>
        <p:nvGrpSpPr>
          <p:cNvPr id="76" name="Google Shape;76;p16"/>
          <p:cNvGrpSpPr/>
          <p:nvPr/>
        </p:nvGrpSpPr>
        <p:grpSpPr>
          <a:xfrm>
            <a:off x="839483" y="2833179"/>
            <a:ext cx="10513032" cy="2336229"/>
            <a:chOff x="1283" y="1007554"/>
            <a:chExt cx="10513032" cy="2336229"/>
          </a:xfrm>
        </p:grpSpPr>
        <p:sp>
          <p:nvSpPr>
            <p:cNvPr id="77" name="Google Shape;77;p16"/>
            <p:cNvSpPr/>
            <p:nvPr/>
          </p:nvSpPr>
          <p:spPr>
            <a:xfrm>
              <a:off x="1283" y="1007554"/>
              <a:ext cx="4672458" cy="2336229"/>
            </a:xfrm>
            <a:prstGeom prst="roundRect">
              <a:avLst>
                <a:gd fmla="val 10000"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6"/>
            <p:cNvSpPr txBox="1"/>
            <p:nvPr/>
          </p:nvSpPr>
          <p:spPr>
            <a:xfrm>
              <a:off x="69709" y="1075980"/>
              <a:ext cx="4535606" cy="2199377"/>
            </a:xfrm>
            <a:prstGeom prst="rect">
              <a:avLst/>
            </a:prstGeom>
            <a:noFill/>
            <a:ln>
              <a:noFill/>
            </a:ln>
          </p:spPr>
          <p:txBody>
            <a:bodyPr anchorCtr="0" anchor="ctr" bIns="78725" lIns="118100" spcFirstLastPara="1" rIns="118100" wrap="square" tIns="78725">
              <a:noAutofit/>
            </a:bodyPr>
            <a:lstStyle/>
            <a:p>
              <a:pPr indent="0" lvl="0" marL="0" marR="0" rtl="0" algn="ctr">
                <a:lnSpc>
                  <a:spcPct val="90000"/>
                </a:lnSpc>
                <a:spcBef>
                  <a:spcPts val="0"/>
                </a:spcBef>
                <a:spcAft>
                  <a:spcPts val="0"/>
                </a:spcAft>
                <a:buNone/>
              </a:pPr>
              <a:r>
                <a:rPr b="0" i="0" lang="ru-RU" sz="6200" u="none" cap="none" strike="noStrike">
                  <a:solidFill>
                    <a:schemeClr val="lt1"/>
                  </a:solidFill>
                  <a:latin typeface="Calibri"/>
                  <a:ea typeface="Calibri"/>
                  <a:cs typeface="Calibri"/>
                  <a:sym typeface="Calibri"/>
                </a:rPr>
                <a:t>Финансовый</a:t>
              </a:r>
              <a:endParaRPr b="0" i="0" sz="6200" u="none" cap="none" strike="noStrike">
                <a:solidFill>
                  <a:schemeClr val="lt1"/>
                </a:solidFill>
                <a:latin typeface="Calibri"/>
                <a:ea typeface="Calibri"/>
                <a:cs typeface="Calibri"/>
                <a:sym typeface="Calibri"/>
              </a:endParaRPr>
            </a:p>
          </p:txBody>
        </p:sp>
        <p:sp>
          <p:nvSpPr>
            <p:cNvPr id="79" name="Google Shape;79;p16"/>
            <p:cNvSpPr/>
            <p:nvPr/>
          </p:nvSpPr>
          <p:spPr>
            <a:xfrm>
              <a:off x="5841857" y="1007554"/>
              <a:ext cx="4672458" cy="2336229"/>
            </a:xfrm>
            <a:prstGeom prst="roundRect">
              <a:avLst>
                <a:gd fmla="val 10000"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6"/>
            <p:cNvSpPr txBox="1"/>
            <p:nvPr/>
          </p:nvSpPr>
          <p:spPr>
            <a:xfrm>
              <a:off x="5910283" y="1075980"/>
              <a:ext cx="4535606" cy="2199377"/>
            </a:xfrm>
            <a:prstGeom prst="rect">
              <a:avLst/>
            </a:prstGeom>
            <a:noFill/>
            <a:ln>
              <a:noFill/>
            </a:ln>
          </p:spPr>
          <p:txBody>
            <a:bodyPr anchorCtr="0" anchor="ctr" bIns="78725" lIns="118100" spcFirstLastPara="1" rIns="118100" wrap="square" tIns="78725">
              <a:noAutofit/>
            </a:bodyPr>
            <a:lstStyle/>
            <a:p>
              <a:pPr indent="0" lvl="0" marL="0" marR="0" rtl="0" algn="ctr">
                <a:lnSpc>
                  <a:spcPct val="90000"/>
                </a:lnSpc>
                <a:spcBef>
                  <a:spcPts val="0"/>
                </a:spcBef>
                <a:spcAft>
                  <a:spcPts val="0"/>
                </a:spcAft>
                <a:buNone/>
              </a:pPr>
              <a:r>
                <a:rPr b="0" i="0" lang="ru-RU" sz="6200" u="none" cap="none" strike="noStrike">
                  <a:solidFill>
                    <a:schemeClr val="lt1"/>
                  </a:solidFill>
                  <a:latin typeface="Calibri"/>
                  <a:ea typeface="Calibri"/>
                  <a:cs typeface="Calibri"/>
                  <a:sym typeface="Calibri"/>
                </a:rPr>
                <a:t>Уголовный</a:t>
              </a:r>
              <a:endParaRPr b="0" i="0" sz="6200" u="none" cap="none" strike="noStrike">
                <a:solidFill>
                  <a:schemeClr val="lt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idx="1" type="body"/>
          </p:nvPr>
        </p:nvSpPr>
        <p:spPr>
          <a:xfrm>
            <a:off x="769700" y="1105500"/>
            <a:ext cx="10515600" cy="49797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ru-RU" sz="2200">
                <a:highlight>
                  <a:srgbClr val="FFFFFF"/>
                </a:highlight>
                <a:latin typeface="Oswald"/>
                <a:ea typeface="Oswald"/>
                <a:cs typeface="Oswald"/>
                <a:sym typeface="Oswald"/>
              </a:rPr>
              <a:t>УК РФ Статья 205.1. Содействие террористической деятельности</a:t>
            </a:r>
            <a:endParaRPr b="1" sz="2200">
              <a:highlight>
                <a:srgbClr val="FFFFFF"/>
              </a:highlight>
              <a:latin typeface="Oswald"/>
              <a:ea typeface="Oswald"/>
              <a:cs typeface="Oswald"/>
              <a:sym typeface="Oswald"/>
            </a:endParaRPr>
          </a:p>
          <a:p>
            <a:pPr indent="0" lvl="0" marL="0" rtl="0" algn="l">
              <a:spcBef>
                <a:spcPts val="1600"/>
              </a:spcBef>
              <a:spcAft>
                <a:spcPts val="0"/>
              </a:spcAft>
              <a:buNone/>
            </a:pPr>
            <a:r>
              <a:rPr lang="ru-RU" sz="2200">
                <a:highlight>
                  <a:srgbClr val="FFFFFF"/>
                </a:highlight>
                <a:latin typeface="Oswald"/>
                <a:ea typeface="Oswald"/>
                <a:cs typeface="Oswald"/>
                <a:sym typeface="Oswald"/>
              </a:rPr>
              <a:t>Под финансированием терроризма в настоящем Кодексе понимается предоставление или сбор средств либо оказание финансовых услуг с осознанием того, что они предназначены для финансирования организации, подготовки или совершения хотя бы одного из преступлений, предусмотренных </a:t>
            </a:r>
            <a:r>
              <a:rPr lang="ru-RU" sz="2200" u="sng">
                <a:solidFill>
                  <a:srgbClr val="1A0DAB"/>
                </a:solidFill>
                <a:highlight>
                  <a:srgbClr val="FFFFFF"/>
                </a:highlight>
                <a:latin typeface="Oswald"/>
                <a:ea typeface="Oswald"/>
                <a:cs typeface="Oswald"/>
                <a:sym typeface="Oswald"/>
                <a:hlinkClick r:id="rId3">
                  <a:extLst>
                    <a:ext uri="{A12FA001-AC4F-418D-AE19-62706E023703}">
                      <ahyp:hlinkClr val="tx"/>
                    </a:ext>
                  </a:extLst>
                </a:hlinkClick>
              </a:rPr>
              <a:t>статьями 205</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4">
                  <a:extLst>
                    <a:ext uri="{A12FA001-AC4F-418D-AE19-62706E023703}">
                      <ahyp:hlinkClr val="tx"/>
                    </a:ext>
                  </a:extLst>
                </a:hlinkClick>
              </a:rPr>
              <a:t>205.1</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5">
                  <a:extLst>
                    <a:ext uri="{A12FA001-AC4F-418D-AE19-62706E023703}">
                      <ahyp:hlinkClr val="tx"/>
                    </a:ext>
                  </a:extLst>
                </a:hlinkClick>
              </a:rPr>
              <a:t>205.2</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6">
                  <a:extLst>
                    <a:ext uri="{A12FA001-AC4F-418D-AE19-62706E023703}">
                      <ahyp:hlinkClr val="tx"/>
                    </a:ext>
                  </a:extLst>
                </a:hlinkClick>
              </a:rPr>
              <a:t>205.3</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7">
                  <a:extLst>
                    <a:ext uri="{A12FA001-AC4F-418D-AE19-62706E023703}">
                      <ahyp:hlinkClr val="tx"/>
                    </a:ext>
                  </a:extLst>
                </a:hlinkClick>
              </a:rPr>
              <a:t>205.4</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8">
                  <a:extLst>
                    <a:ext uri="{A12FA001-AC4F-418D-AE19-62706E023703}">
                      <ahyp:hlinkClr val="tx"/>
                    </a:ext>
                  </a:extLst>
                </a:hlinkClick>
              </a:rPr>
              <a:t>205.5</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9">
                  <a:extLst>
                    <a:ext uri="{A12FA001-AC4F-418D-AE19-62706E023703}">
                      <ahyp:hlinkClr val="tx"/>
                    </a:ext>
                  </a:extLst>
                </a:hlinkClick>
              </a:rPr>
              <a:t>206</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0">
                  <a:extLst>
                    <a:ext uri="{A12FA001-AC4F-418D-AE19-62706E023703}">
                      <ahyp:hlinkClr val="tx"/>
                    </a:ext>
                  </a:extLst>
                </a:hlinkClick>
              </a:rPr>
              <a:t>208</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1">
                  <a:extLst>
                    <a:ext uri="{A12FA001-AC4F-418D-AE19-62706E023703}">
                      <ahyp:hlinkClr val="tx"/>
                    </a:ext>
                  </a:extLst>
                </a:hlinkClick>
              </a:rPr>
              <a:t>211</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2">
                  <a:extLst>
                    <a:ext uri="{A12FA001-AC4F-418D-AE19-62706E023703}">
                      <ahyp:hlinkClr val="tx"/>
                    </a:ext>
                  </a:extLst>
                </a:hlinkClick>
              </a:rPr>
              <a:t>220</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3">
                  <a:extLst>
                    <a:ext uri="{A12FA001-AC4F-418D-AE19-62706E023703}">
                      <ahyp:hlinkClr val="tx"/>
                    </a:ext>
                  </a:extLst>
                </a:hlinkClick>
              </a:rPr>
              <a:t>221</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4">
                  <a:extLst>
                    <a:ext uri="{A12FA001-AC4F-418D-AE19-62706E023703}">
                      <ahyp:hlinkClr val="tx"/>
                    </a:ext>
                  </a:extLst>
                </a:hlinkClick>
              </a:rPr>
              <a:t>277</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5">
                  <a:extLst>
                    <a:ext uri="{A12FA001-AC4F-418D-AE19-62706E023703}">
                      <ahyp:hlinkClr val="tx"/>
                    </a:ext>
                  </a:extLst>
                </a:hlinkClick>
              </a:rPr>
              <a:t>278</a:t>
            </a:r>
            <a:r>
              <a:rPr lang="ru-RU" sz="2200">
                <a:highlight>
                  <a:srgbClr val="FFFFFF"/>
                </a:highlight>
                <a:latin typeface="Oswald"/>
                <a:ea typeface="Oswald"/>
                <a:cs typeface="Oswald"/>
                <a:sym typeface="Oswald"/>
              </a:rPr>
              <a:t>, </a:t>
            </a:r>
            <a:r>
              <a:rPr lang="ru-RU" sz="2200" u="sng">
                <a:solidFill>
                  <a:srgbClr val="1A0DAB"/>
                </a:solidFill>
                <a:highlight>
                  <a:srgbClr val="FFFFFF"/>
                </a:highlight>
                <a:latin typeface="Oswald"/>
                <a:ea typeface="Oswald"/>
                <a:cs typeface="Oswald"/>
                <a:sym typeface="Oswald"/>
                <a:hlinkClick r:id="rId16">
                  <a:extLst>
                    <a:ext uri="{A12FA001-AC4F-418D-AE19-62706E023703}">
                      <ahyp:hlinkClr val="tx"/>
                    </a:ext>
                  </a:extLst>
                </a:hlinkClick>
              </a:rPr>
              <a:t>279</a:t>
            </a:r>
            <a:r>
              <a:rPr lang="ru-RU" sz="2200">
                <a:highlight>
                  <a:srgbClr val="FFFFFF"/>
                </a:highlight>
                <a:latin typeface="Oswald"/>
                <a:ea typeface="Oswald"/>
                <a:cs typeface="Oswald"/>
                <a:sym typeface="Oswald"/>
              </a:rPr>
              <a:t> и </a:t>
            </a:r>
            <a:r>
              <a:rPr lang="ru-RU" sz="2200" u="sng">
                <a:solidFill>
                  <a:srgbClr val="1A0DAB"/>
                </a:solidFill>
                <a:highlight>
                  <a:srgbClr val="FFFFFF"/>
                </a:highlight>
                <a:latin typeface="Oswald"/>
                <a:ea typeface="Oswald"/>
                <a:cs typeface="Oswald"/>
                <a:sym typeface="Oswald"/>
                <a:hlinkClick r:id="rId17">
                  <a:extLst>
                    <a:ext uri="{A12FA001-AC4F-418D-AE19-62706E023703}">
                      <ahyp:hlinkClr val="tx"/>
                    </a:ext>
                  </a:extLst>
                </a:hlinkClick>
              </a:rPr>
              <a:t>360</a:t>
            </a:r>
            <a:r>
              <a:rPr lang="ru-RU" sz="2200">
                <a:highlight>
                  <a:srgbClr val="FFFFFF"/>
                </a:highlight>
                <a:latin typeface="Oswald"/>
                <a:ea typeface="Oswald"/>
                <a:cs typeface="Oswald"/>
                <a:sym typeface="Oswald"/>
              </a:rPr>
              <a:t> настоящего Кодекса, либо для финансирования или иного материального обеспечения лица в целях совершения им хотя бы одного из этих преступлений, либо для обеспечения организованной группы, незаконного вооруженного формирования, </a:t>
            </a:r>
            <a:r>
              <a:rPr lang="ru-RU" sz="2200" u="sng">
                <a:solidFill>
                  <a:srgbClr val="1A0DAB"/>
                </a:solidFill>
                <a:highlight>
                  <a:srgbClr val="FFFFFF"/>
                </a:highlight>
                <a:latin typeface="Oswald"/>
                <a:ea typeface="Oswald"/>
                <a:cs typeface="Oswald"/>
                <a:sym typeface="Oswald"/>
                <a:hlinkClick r:id="rId18">
                  <a:extLst>
                    <a:ext uri="{A12FA001-AC4F-418D-AE19-62706E023703}">
                      <ahyp:hlinkClr val="tx"/>
                    </a:ext>
                  </a:extLst>
                </a:hlinkClick>
              </a:rPr>
              <a:t>преступного сообщества</a:t>
            </a:r>
            <a:r>
              <a:rPr lang="ru-RU" sz="2200">
                <a:highlight>
                  <a:srgbClr val="FFFFFF"/>
                </a:highlight>
                <a:latin typeface="Oswald"/>
                <a:ea typeface="Oswald"/>
                <a:cs typeface="Oswald"/>
                <a:sym typeface="Oswald"/>
              </a:rPr>
              <a:t> (преступной организации), созданных или создаваемых для совершения хотя бы одного из этих преступлений.</a:t>
            </a:r>
            <a:endParaRPr b="1" sz="2200">
              <a:highlight>
                <a:srgbClr val="FFFFFF"/>
              </a:highlight>
              <a:latin typeface="Oswald"/>
              <a:ea typeface="Oswald"/>
              <a:cs typeface="Oswald"/>
              <a:sym typeface="Oswald"/>
            </a:endParaRPr>
          </a:p>
          <a:p>
            <a:pPr indent="0" lvl="0" marL="0" rtl="0" algn="l">
              <a:spcBef>
                <a:spcPts val="1600"/>
              </a:spcBef>
              <a:spcAft>
                <a:spcPts val="1600"/>
              </a:spcAft>
              <a:buNone/>
            </a:pPr>
            <a:r>
              <a:rPr lang="ru-RU" sz="2200">
                <a:highlight>
                  <a:srgbClr val="FFFFFF"/>
                </a:highlight>
                <a:latin typeface="Oswald"/>
                <a:ea typeface="Oswald"/>
                <a:cs typeface="Oswald"/>
                <a:sym typeface="Oswald"/>
              </a:rPr>
              <a:t>Наказываются лишением свободы на срок от семи до пятнадцати лет со штрафом в размере до пятисот тысяч рублей либо в размере заработной платы или иного дохода осужденного за период до трех лет либо без такового</a:t>
            </a:r>
            <a:r>
              <a:rPr lang="ru-RU" sz="2100">
                <a:highlight>
                  <a:srgbClr val="FFFFFF"/>
                </a:highlight>
                <a:latin typeface="Oswald"/>
                <a:ea typeface="Oswald"/>
                <a:cs typeface="Oswald"/>
                <a:sym typeface="Oswald"/>
              </a:rPr>
              <a:t>.</a:t>
            </a:r>
            <a:endParaRPr b="1" sz="2100">
              <a:highlight>
                <a:srgbClr val="FFFFFF"/>
              </a:highlight>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ru-RU"/>
              <a:t>Рекомендации</a:t>
            </a:r>
            <a:endParaRPr b="1"/>
          </a:p>
        </p:txBody>
      </p:sp>
      <p:sp>
        <p:nvSpPr>
          <p:cNvPr id="91" name="Google Shape;91;p18"/>
          <p:cNvSpPr txBox="1"/>
          <p:nvPr>
            <p:ph idx="1" type="body"/>
          </p:nvPr>
        </p:nvSpPr>
        <p:spPr>
          <a:xfrm>
            <a:off x="838200" y="1825625"/>
            <a:ext cx="10515600" cy="4673100"/>
          </a:xfrm>
          <a:prstGeom prst="rect">
            <a:avLst/>
          </a:prstGeom>
        </p:spPr>
        <p:txBody>
          <a:bodyPr anchorCtr="0" anchor="t" bIns="45700" lIns="91425" spcFirstLastPara="1" rIns="91425" wrap="square" tIns="45700">
            <a:noAutofit/>
          </a:bodyPr>
          <a:lstStyle/>
          <a:p>
            <a:pPr indent="0" lvl="0" marL="0" rtl="0" algn="l">
              <a:lnSpc>
                <a:spcPct val="70000"/>
              </a:lnSpc>
              <a:spcBef>
                <a:spcPts val="1000"/>
              </a:spcBef>
              <a:spcAft>
                <a:spcPts val="0"/>
              </a:spcAft>
              <a:buSzPts val="275"/>
              <a:buNone/>
            </a:pPr>
            <a:r>
              <a:rPr lang="ru-RU" sz="2000"/>
              <a:t>Залог безопасности благотворителя – критическое мышление. Перед тем как перечислять деньги, нужно проверять сведения о фонде и жертвовать только в проверенные добросовестные организации. Для проверки стоит посетить сайт фонда, проанализировать его документы и отчетность. Ни один существующий фонд не будет заниматься сборами денег на личные карты.</a:t>
            </a:r>
            <a:endParaRPr sz="2000"/>
          </a:p>
          <a:p>
            <a:pPr indent="0" lvl="0" marL="0" rtl="0" algn="l">
              <a:lnSpc>
                <a:spcPct val="70000"/>
              </a:lnSpc>
              <a:spcBef>
                <a:spcPts val="1600"/>
              </a:spcBef>
              <a:spcAft>
                <a:spcPts val="0"/>
              </a:spcAft>
              <a:buSzPts val="275"/>
              <a:buNone/>
            </a:pPr>
            <a:r>
              <a:t/>
            </a:r>
            <a:endParaRPr sz="2000"/>
          </a:p>
          <a:p>
            <a:pPr indent="0" lvl="0" marL="0" rtl="0" algn="l">
              <a:lnSpc>
                <a:spcPct val="70000"/>
              </a:lnSpc>
              <a:spcBef>
                <a:spcPts val="1600"/>
              </a:spcBef>
              <a:spcAft>
                <a:spcPts val="0"/>
              </a:spcAft>
              <a:buSzPts val="275"/>
              <a:buNone/>
            </a:pPr>
            <a:r>
              <a:rPr lang="ru-RU" sz="2000"/>
              <a:t>Не стесняйтесь уточнять всю интересующую информацию: честным людям скрывать нечего. Помогать лично просящему помощи человеку стоит только в исключительных случаях, например, если вы лично знакомы с ним. Если человек обращается за помощью от себя, то у него стоит уточнить:</a:t>
            </a:r>
            <a:endParaRPr sz="2000"/>
          </a:p>
          <a:p>
            <a:pPr indent="-355600" lvl="0" marL="457200" rtl="0" algn="l">
              <a:lnSpc>
                <a:spcPct val="70000"/>
              </a:lnSpc>
              <a:spcBef>
                <a:spcPts val="1600"/>
              </a:spcBef>
              <a:spcAft>
                <a:spcPts val="0"/>
              </a:spcAft>
              <a:buSzPts val="2000"/>
              <a:buChar char="●"/>
            </a:pPr>
            <a:r>
              <a:rPr lang="ru-RU" sz="2000"/>
              <a:t>Почему он не обратился в фонд, или почему ему там отказали.</a:t>
            </a:r>
            <a:endParaRPr sz="2000"/>
          </a:p>
          <a:p>
            <a:pPr indent="-355600" lvl="0" marL="457200" rtl="0" algn="l">
              <a:lnSpc>
                <a:spcPct val="70000"/>
              </a:lnSpc>
              <a:spcBef>
                <a:spcPts val="0"/>
              </a:spcBef>
              <a:spcAft>
                <a:spcPts val="0"/>
              </a:spcAft>
              <a:buSzPts val="2000"/>
              <a:buChar char="●"/>
            </a:pPr>
            <a:r>
              <a:rPr lang="ru-RU" sz="2000"/>
              <a:t>Поможет ли планируемое лечение, кто его назначил, или больной его сам себе назначил?</a:t>
            </a:r>
            <a:endParaRPr sz="2000"/>
          </a:p>
          <a:p>
            <a:pPr indent="-355600" lvl="0" marL="457200" rtl="0" algn="l">
              <a:lnSpc>
                <a:spcPct val="70000"/>
              </a:lnSpc>
              <a:spcBef>
                <a:spcPts val="0"/>
              </a:spcBef>
              <a:spcAft>
                <a:spcPts val="0"/>
              </a:spcAft>
              <a:buSzPts val="2000"/>
              <a:buChar char="●"/>
            </a:pPr>
            <a:r>
              <a:rPr lang="ru-RU" sz="2000"/>
              <a:t>Насколько хороша клиника или центр, куда тот планирует обратиться.</a:t>
            </a:r>
            <a:endParaRPr sz="2000"/>
          </a:p>
          <a:p>
            <a:pPr indent="-355600" lvl="0" marL="457200" rtl="0" algn="l">
              <a:lnSpc>
                <a:spcPct val="70000"/>
              </a:lnSpc>
              <a:spcBef>
                <a:spcPts val="0"/>
              </a:spcBef>
              <a:spcAft>
                <a:spcPts val="0"/>
              </a:spcAft>
              <a:buSzPts val="2000"/>
              <a:buChar char="●"/>
            </a:pPr>
            <a:r>
              <a:rPr lang="ru-RU" sz="2000"/>
              <a:t>Не полагается ли больному бесплатное лечение, за которым он может обратиться.</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ru-RU"/>
              <a:t>Виды финансовых махинаций</a:t>
            </a:r>
            <a:endParaRPr/>
          </a:p>
        </p:txBody>
      </p:sp>
      <p:sp>
        <p:nvSpPr>
          <p:cNvPr id="97" name="Google Shape;97;p19"/>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514350" lvl="0" marL="457200" rtl="0" algn="l">
              <a:spcBef>
                <a:spcPts val="1000"/>
              </a:spcBef>
              <a:spcAft>
                <a:spcPts val="0"/>
              </a:spcAft>
              <a:buSzPts val="4500"/>
              <a:buFont typeface="Oswald"/>
              <a:buAutoNum type="arabicPeriod"/>
            </a:pPr>
            <a:r>
              <a:rPr lang="ru-RU" sz="4500">
                <a:latin typeface="Oswald"/>
                <a:ea typeface="Oswald"/>
                <a:cs typeface="Oswald"/>
                <a:sym typeface="Oswald"/>
              </a:rPr>
              <a:t>По телефону или через СМС</a:t>
            </a:r>
            <a:endParaRPr sz="4500">
              <a:latin typeface="Oswald"/>
              <a:ea typeface="Oswald"/>
              <a:cs typeface="Oswald"/>
              <a:sym typeface="Oswald"/>
            </a:endParaRPr>
          </a:p>
          <a:p>
            <a:pPr indent="-514350" lvl="0" marL="457200" rtl="0" algn="l">
              <a:spcBef>
                <a:spcPts val="0"/>
              </a:spcBef>
              <a:spcAft>
                <a:spcPts val="0"/>
              </a:spcAft>
              <a:buSzPts val="4500"/>
              <a:buFont typeface="Oswald"/>
              <a:buAutoNum type="arabicPeriod"/>
            </a:pPr>
            <a:r>
              <a:rPr lang="ru-RU" sz="4500">
                <a:latin typeface="Oswald"/>
                <a:ea typeface="Oswald"/>
                <a:cs typeface="Oswald"/>
                <a:sym typeface="Oswald"/>
              </a:rPr>
              <a:t>Звонок от лже-оператора или метод вишинга</a:t>
            </a:r>
            <a:endParaRPr sz="4500">
              <a:latin typeface="Oswald"/>
              <a:ea typeface="Oswald"/>
              <a:cs typeface="Oswald"/>
              <a:sym typeface="Oswald"/>
            </a:endParaRPr>
          </a:p>
          <a:p>
            <a:pPr indent="-514350" lvl="0" marL="457200" rtl="0" algn="l">
              <a:spcBef>
                <a:spcPts val="0"/>
              </a:spcBef>
              <a:spcAft>
                <a:spcPts val="0"/>
              </a:spcAft>
              <a:buSzPts val="4500"/>
              <a:buFont typeface="Oswald"/>
              <a:buAutoNum type="arabicPeriod"/>
            </a:pPr>
            <a:r>
              <a:rPr lang="ru-RU" sz="4500">
                <a:latin typeface="Oswald"/>
                <a:ea typeface="Oswald"/>
                <a:cs typeface="Oswald"/>
                <a:sym typeface="Oswald"/>
              </a:rPr>
              <a:t>Через Интернет</a:t>
            </a:r>
            <a:endParaRPr sz="4500">
              <a:latin typeface="Oswald"/>
              <a:ea typeface="Oswald"/>
              <a:cs typeface="Oswald"/>
              <a:sym typeface="Oswald"/>
            </a:endParaRPr>
          </a:p>
          <a:p>
            <a:pPr indent="-514350" lvl="0" marL="457200" rtl="0" algn="l">
              <a:spcBef>
                <a:spcPts val="0"/>
              </a:spcBef>
              <a:spcAft>
                <a:spcPts val="0"/>
              </a:spcAft>
              <a:buSzPts val="4500"/>
              <a:buFont typeface="Oswald"/>
              <a:buAutoNum type="arabicPeriod"/>
            </a:pPr>
            <a:r>
              <a:rPr lang="ru-RU" sz="4500">
                <a:latin typeface="Oswald"/>
                <a:ea typeface="Oswald"/>
                <a:cs typeface="Oswald"/>
                <a:sym typeface="Oswald"/>
              </a:rPr>
              <a:t>Мошенники на «Авито»</a:t>
            </a:r>
            <a:endParaRPr sz="4500">
              <a:latin typeface="Oswald"/>
              <a:ea typeface="Oswald"/>
              <a:cs typeface="Oswald"/>
              <a:sym typeface="Oswald"/>
            </a:endParaRPr>
          </a:p>
          <a:p>
            <a:pPr indent="-514350" lvl="0" marL="457200" rtl="0" algn="l">
              <a:spcBef>
                <a:spcPts val="0"/>
              </a:spcBef>
              <a:spcAft>
                <a:spcPts val="0"/>
              </a:spcAft>
              <a:buSzPts val="4500"/>
              <a:buFont typeface="Oswald"/>
              <a:buAutoNum type="arabicPeriod"/>
            </a:pPr>
            <a:r>
              <a:rPr lang="ru-RU" sz="4500">
                <a:latin typeface="Oswald"/>
                <a:ea typeface="Oswald"/>
                <a:cs typeface="Oswald"/>
                <a:sym typeface="Oswald"/>
              </a:rPr>
              <a:t>Фишинг</a:t>
            </a:r>
            <a:endParaRPr sz="4500">
              <a:latin typeface="Oswald"/>
              <a:ea typeface="Oswald"/>
              <a:cs typeface="Oswald"/>
              <a:sym typeface="Oswald"/>
            </a:endParaRPr>
          </a:p>
          <a:p>
            <a:pPr indent="0" lvl="0" marL="0" rtl="0" algn="l">
              <a:spcBef>
                <a:spcPts val="1600"/>
              </a:spcBef>
              <a:spcAft>
                <a:spcPts val="1600"/>
              </a:spcAft>
              <a:buNone/>
            </a:pPr>
            <a:r>
              <a:t/>
            </a:r>
            <a:endParaRPr>
              <a:latin typeface="Oswald"/>
              <a:ea typeface="Oswald"/>
              <a:cs typeface="Oswald"/>
              <a:sym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ru-RU"/>
              <a:t>По телефону, через смс</a:t>
            </a:r>
            <a:endParaRPr/>
          </a:p>
        </p:txBody>
      </p:sp>
      <p:sp>
        <p:nvSpPr>
          <p:cNvPr id="103" name="Google Shape;103;p20"/>
          <p:cNvSpPr txBox="1"/>
          <p:nvPr>
            <p:ph idx="1" type="body"/>
          </p:nvPr>
        </p:nvSpPr>
        <p:spPr>
          <a:xfrm>
            <a:off x="838200" y="1395150"/>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2800"/>
              <a:buNone/>
            </a:pPr>
            <a:r>
              <a:rPr lang="ru-RU">
                <a:latin typeface="Oswald"/>
                <a:ea typeface="Oswald"/>
                <a:cs typeface="Oswald"/>
                <a:sym typeface="Oswald"/>
              </a:rPr>
              <a:t>- При потере или краже мобильного телефона/смартфона у мошенников открывается доступ к Мобильному банку потерпевшего и к пользованию его денежными средствами. Разумеется, это будет возможно, если удастся разблокировать устройство или приложение (взломать пароль).</a:t>
            </a:r>
            <a:endParaRPr>
              <a:latin typeface="Oswald"/>
              <a:ea typeface="Oswald"/>
              <a:cs typeface="Oswald"/>
              <a:sym typeface="Oswald"/>
            </a:endParaRPr>
          </a:p>
          <a:p>
            <a:pPr indent="0" lvl="0" marL="0" rtl="0" algn="l">
              <a:spcBef>
                <a:spcPts val="1600"/>
              </a:spcBef>
              <a:spcAft>
                <a:spcPts val="1600"/>
              </a:spcAft>
              <a:buNone/>
            </a:pPr>
            <a:r>
              <a:rPr lang="ru-RU">
                <a:latin typeface="Oswald"/>
                <a:ea typeface="Oswald"/>
                <a:cs typeface="Oswald"/>
                <a:sym typeface="Oswald"/>
              </a:rPr>
              <a:t>- Мошенники могут взломать Личный кабинет владельца банковской карты на сайте мобильного оператора. Надо отметить, что данный способ еще сложней, чем заполучить доступ к Мобильному банку. После этого они делают переадресацию смс-сообщений на свой мобильный номер и получают всю необходимую информацию от банка, которая поступает к держателю карты. В результате таких действий мошенники получают доступ к мобильному банку и возможность украсть деньги со счета.</a:t>
            </a:r>
            <a:endParaRPr>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32625" y="326000"/>
            <a:ext cx="55731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ru-RU"/>
              <a:t>Звонок от лже-оператора или метод вишинга</a:t>
            </a:r>
            <a:endParaRPr/>
          </a:p>
        </p:txBody>
      </p:sp>
      <p:sp>
        <p:nvSpPr>
          <p:cNvPr id="109" name="Google Shape;109;p21"/>
          <p:cNvSpPr txBox="1"/>
          <p:nvPr>
            <p:ph idx="1" type="body"/>
          </p:nvPr>
        </p:nvSpPr>
        <p:spPr>
          <a:xfrm>
            <a:off x="488275" y="2054475"/>
            <a:ext cx="5417400" cy="444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None/>
            </a:pPr>
            <a:r>
              <a:rPr lang="ru-RU" sz="1900"/>
              <a:t>Такой вид махинации с банковскими картами широко распространен от «лица» Сбербанка. Сперва на номер телефона держателя карты приходит смс с номеров похожих на 900 или 9000 о том, что для подтверждения перевода денег необходимо ввести код, иначе операция совершится самостоятельно (при этом, разумеется, владелец не проводил никаких действий с деньгами).</a:t>
            </a:r>
            <a:endParaRPr sz="1900"/>
          </a:p>
          <a:p>
            <a:pPr indent="0" lvl="0" marL="0" rtl="0" algn="l">
              <a:lnSpc>
                <a:spcPct val="90000"/>
              </a:lnSpc>
              <a:spcBef>
                <a:spcPts val="1000"/>
              </a:spcBef>
              <a:spcAft>
                <a:spcPts val="0"/>
              </a:spcAft>
              <a:buClr>
                <a:schemeClr val="dk1"/>
              </a:buClr>
              <a:buSzPts val="1600"/>
              <a:buNone/>
            </a:pPr>
            <a:r>
              <a:rPr lang="ru-RU" sz="1900"/>
              <a:t>Через некоторое время после смс абоненту звонит псевдо-оператор Сбербанка и говорит, что для отмены перевода денег им необходимо предоставить данные карты. Многие люди в панике и по незнанию предоставляют мошенникам всю запрашиваемую информацию и через считанные минуты остаются без средств на карте.</a:t>
            </a:r>
            <a:endParaRPr sz="1900"/>
          </a:p>
          <a:p>
            <a:pPr indent="0" lvl="0" marL="0" rtl="0" algn="l">
              <a:lnSpc>
                <a:spcPct val="90000"/>
              </a:lnSpc>
              <a:spcBef>
                <a:spcPts val="1000"/>
              </a:spcBef>
              <a:spcAft>
                <a:spcPts val="1600"/>
              </a:spcAft>
              <a:buClr>
                <a:schemeClr val="dk1"/>
              </a:buClr>
              <a:buSzPts val="1600"/>
              <a:buNone/>
            </a:pPr>
            <a:r>
              <a:t/>
            </a:r>
            <a:endParaRPr/>
          </a:p>
        </p:txBody>
      </p:sp>
      <p:pic>
        <p:nvPicPr>
          <p:cNvPr id="110" name="Google Shape;110;p21"/>
          <p:cNvPicPr preferRelativeResize="0"/>
          <p:nvPr/>
        </p:nvPicPr>
        <p:blipFill>
          <a:blip r:embed="rId3">
            <a:alphaModFix/>
          </a:blip>
          <a:stretch>
            <a:fillRect/>
          </a:stretch>
        </p:blipFill>
        <p:spPr>
          <a:xfrm>
            <a:off x="5905726" y="0"/>
            <a:ext cx="6244975" cy="63731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ru-RU"/>
              <a:t>Через Интернет</a:t>
            </a:r>
            <a:endParaRPr/>
          </a:p>
        </p:txBody>
      </p:sp>
      <p:sp>
        <p:nvSpPr>
          <p:cNvPr id="116" name="Google Shape;116;p22"/>
          <p:cNvSpPr txBox="1"/>
          <p:nvPr>
            <p:ph idx="1" type="body"/>
          </p:nvPr>
        </p:nvSpPr>
        <p:spPr>
          <a:xfrm>
            <a:off x="273925" y="1584875"/>
            <a:ext cx="4901400" cy="49797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dk1"/>
              </a:buClr>
              <a:buSzPct val="116666"/>
              <a:buNone/>
            </a:pPr>
            <a:r>
              <a:rPr lang="ru-RU"/>
              <a:t>Мошенничество с банковскими картами часто осуществляется через интернет. Способов существует несколько:</a:t>
            </a:r>
            <a:endParaRPr/>
          </a:p>
          <a:p>
            <a:pPr indent="0" lvl="0" marL="0" rtl="0" algn="l">
              <a:lnSpc>
                <a:spcPct val="90000"/>
              </a:lnSpc>
              <a:spcBef>
                <a:spcPts val="1000"/>
              </a:spcBef>
              <a:spcAft>
                <a:spcPts val="0"/>
              </a:spcAft>
              <a:buClr>
                <a:schemeClr val="dk1"/>
              </a:buClr>
              <a:buSzPct val="116666"/>
              <a:buNone/>
            </a:pPr>
            <a:r>
              <a:rPr lang="ru-RU"/>
              <a:t>-Перехват данных банковской карты при совершении крупных покупок в сомнительных интернет-магазинах, которые чаще имитируют известные магазины с незапятнанной репутацией. Мошенники запрашивают у доверчивых покупателей данные о кредитке: номер, срок действия, CVC/CVV код.</a:t>
            </a:r>
            <a:endParaRPr/>
          </a:p>
          <a:p>
            <a:pPr indent="0" lvl="0" marL="0" rtl="0" algn="l">
              <a:lnSpc>
                <a:spcPct val="90000"/>
              </a:lnSpc>
              <a:spcBef>
                <a:spcPts val="1000"/>
              </a:spcBef>
              <a:spcAft>
                <a:spcPts val="0"/>
              </a:spcAft>
              <a:buClr>
                <a:schemeClr val="dk1"/>
              </a:buClr>
              <a:buSzPct val="116666"/>
              <a:buNone/>
            </a:pPr>
            <a:r>
              <a:rPr lang="ru-RU"/>
              <a:t>-Вирусы-«диверсанты», которые встраиваются в операционную систему компьютера и подменяют данные при совершении оплаты. Например, держатель карты через интернет (с компьютера или мобильного устройства) оплачивает услуги ЖКХ или кредит, вирус изменяет номер настоящего счета получателя на свой, куда впоследствии деньги и направляются.</a:t>
            </a:r>
            <a:endParaRPr/>
          </a:p>
          <a:p>
            <a:pPr indent="0" lvl="0" marL="0" rtl="0" algn="l">
              <a:lnSpc>
                <a:spcPct val="90000"/>
              </a:lnSpc>
              <a:spcBef>
                <a:spcPts val="1000"/>
              </a:spcBef>
              <a:spcAft>
                <a:spcPts val="1600"/>
              </a:spcAft>
              <a:buClr>
                <a:schemeClr val="dk1"/>
              </a:buClr>
              <a:buSzPct val="116666"/>
              <a:buNone/>
            </a:pPr>
            <a:r>
              <a:rPr lang="ru-RU"/>
              <a:t>-Вирус-троян. Действует аналогично предыдущему виду, но в отличие от него изменяет не реквизиты для оплаты, а саму страницу сайта, на которую заходит владелец карты и совершает оплату. Вводя свои персональные данные и данные карты, владелец, сам того не осознавая, передает их мошенникам. Последние, в свою очередь, используют эти данные для перевода средств на свой счет или для оплаты.</a:t>
            </a:r>
            <a:endParaRPr/>
          </a:p>
        </p:txBody>
      </p:sp>
      <p:pic>
        <p:nvPicPr>
          <p:cNvPr id="117" name="Google Shape;117;p22"/>
          <p:cNvPicPr preferRelativeResize="0"/>
          <p:nvPr/>
        </p:nvPicPr>
        <p:blipFill rotWithShape="1">
          <a:blip r:embed="rId3">
            <a:alphaModFix/>
          </a:blip>
          <a:srcRect b="2982" l="2471" r="2490" t="2320"/>
          <a:stretch/>
        </p:blipFill>
        <p:spPr>
          <a:xfrm>
            <a:off x="5224200" y="665250"/>
            <a:ext cx="6789525" cy="5664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